
<file path=[Content_Types].xml><?xml version="1.0" encoding="utf-8"?>
<Types xmlns="http://schemas.openxmlformats.org/package/2006/content-types">
  <Default ContentType="application/xml" Extension="xml"/>
  <Default ContentType="image/png" Extension="png"/>
  <Default ContentType="image/jpeg" Extension="jpeg"/>
  <Default ContentType="application/vnd.openxmlformats-package.relationships+xml" Extension="rels"/>
  <Override ContentType="application/vnd.openxmlformats-officedocument.drawingml.diagramData+xml" PartName="/ppt/diagrams/data3.xml"/>
  <Override ContentType="application/vnd.openxmlformats-officedocument.drawingml.diagramData+xml" PartName="/ppt/diagrams/data2.xml"/>
  <Override ContentType="application/vnd.openxmlformats-officedocument.drawingml.diagramData+xml" PartName="/ppt/diagrams/data1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1.xml"/>
  <Override ContentType="application/vnd.openxmlformats-officedocument.presentationml.slide+xml" PartName="/ppt/slides/slide1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15.xml"/>
  <Override ContentType="application/vnd.openxmlformats-officedocument.presentationml.slide+xml" PartName="/ppt/slides/slide7.xml"/>
  <Override ContentType="application/vnd.openxmlformats-officedocument.presentationml.slide+xml" PartName="/ppt/slides/slide12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16.xml"/>
  <Override ContentType="application/vnd.openxmlformats-officedocument.presentationml.slide+xml" PartName="/ppt/slides/slide6.xml"/>
  <Override ContentType="application/vnd.openxmlformats-officedocument.presentationml.slide+xml" PartName="/ppt/slides/slide14.xml"/>
  <Override ContentType="application/vnd.openxmlformats-officedocument.presentationml.slide+xml" PartName="/ppt/slides/slide8.xml"/>
  <Override ContentType="application/vnd.openxmlformats-officedocument.presentationml.presentation.main+xml" PartName="/ppt/presentation.xml"/>
  <Override ContentType="application/vnd.ms-office.drawingml.diagramDrawing+xml" PartName="/ppt/diagrams/drawing2.xml"/>
  <Override ContentType="application/vnd.ms-office.drawingml.diagramDrawing+xml" PartName="/ppt/diagrams/drawing1.xml"/>
  <Override ContentType="application/vnd.ms-office.drawingml.diagramDrawing+xml" PartName="/ppt/diagrams/drawing3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drawingml.diagramLayout+xml" PartName="/ppt/diagrams/layout3.xml"/>
  <Override ContentType="application/vnd.openxmlformats-officedocument.drawingml.diagramLayout+xml" PartName="/ppt/diagrams/layout1.xml"/>
  <Override ContentType="application/vnd.openxmlformats-officedocument.drawingml.diagramLayout+xml" PartName="/ppt/diagrams/layout2.xml"/>
  <Override ContentType="application/vnd.openxmlformats-officedocument.drawingml.diagramStyle+xml" PartName="/ppt/diagrams/quickStyle2.xml"/>
  <Override ContentType="application/vnd.openxmlformats-officedocument.drawingml.diagramStyle+xml" PartName="/ppt/diagrams/quickStyle1.xml"/>
  <Override ContentType="application/vnd.openxmlformats-officedocument.drawingml.diagramStyle+xml" PartName="/ppt/diagrams/quickStyle3.xml"/>
  <Override ContentType="application/vnd.openxmlformats-officedocument.presentationml.notesMaster+xml" PartName="/ppt/notesMasters/notesMaster1.xml"/>
  <Override ContentType="application/vnd.openxmlformats-officedocument.presentationml.presProps+xml" PartName="/ppt/presProps1.xml"/>
  <Override ContentType="application/vnd.openxmlformats-officedocument.drawingml.diagramColors+xml" PartName="/ppt/diagrams/colors3.xml"/>
  <Override ContentType="application/vnd.openxmlformats-officedocument.drawingml.diagramColors+xml" PartName="/ppt/diagrams/colors2.xml"/>
  <Override ContentType="application/vnd.openxmlformats-officedocument.drawingml.diagramColors+xml" PartName="/ppt/diagrams/colors1.xml"/>
  <Override ContentType="application/vnd.openxmlformats-officedocument.presentationml.viewProps+xml" PartName="/ppt/viewProps1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autoCompressPictures="0" strictFirstAndLastChars="0" saveSubsetFonts="1" showSpecialPlsOnTitleSld="0">
  <p:sldMasterIdLst>
    <p:sldMasterId id="214748364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</p:sldIdLst>
  <p:sldSz cy="6858000" cx="9144000"/>
  <p:notesSz cx="6797675" cy="9874250"/>
  <p:defaultTextStyle>
    <a:defPPr lvl="0">
      <a:defRPr lang="es-ES"/>
    </a:defPPr>
    <a:lvl1pPr lvl="0" rtl="0" algn="l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lvl="1" marL="457200" rtl="0" algn="l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lvl="2" marL="914400" rtl="0" algn="l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lvl="3" marL="1371600" rtl="0" algn="l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lvl="4" marL="1828800" rtl="0" algn="l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defTabSz="914400" eaLnBrk="1" hangingPunct="1" latinLnBrk="0" lvl="5" marL="2286000" rtl="0" algn="l">
      <a:defRPr kern="1200">
        <a:solidFill>
          <a:schemeClr val="tx1"/>
        </a:solidFill>
        <a:latin typeface="Arial" charset="0"/>
        <a:ea typeface="+mn-ea"/>
        <a:cs typeface="+mn-cs"/>
      </a:defRPr>
    </a:lvl6pPr>
    <a:lvl7pPr defTabSz="914400" eaLnBrk="1" hangingPunct="1" latinLnBrk="0" lvl="6" marL="2743200" rtl="0" algn="l">
      <a:defRPr kern="1200">
        <a:solidFill>
          <a:schemeClr val="tx1"/>
        </a:solidFill>
        <a:latin typeface="Arial" charset="0"/>
        <a:ea typeface="+mn-ea"/>
        <a:cs typeface="+mn-cs"/>
      </a:defRPr>
    </a:lvl7pPr>
    <a:lvl8pPr defTabSz="914400" eaLnBrk="1" hangingPunct="1" latinLnBrk="0" lvl="7" marL="3200400" rtl="0" algn="l">
      <a:defRPr kern="1200">
        <a:solidFill>
          <a:schemeClr val="tx1"/>
        </a:solidFill>
        <a:latin typeface="Arial" charset="0"/>
        <a:ea typeface="+mn-ea"/>
        <a:cs typeface="+mn-cs"/>
      </a:defRPr>
    </a:lvl8pPr>
    <a:lvl9pPr defTabSz="914400" eaLnBrk="1" hangingPunct="1" latinLnBrk="0" lvl="8" marL="3657600" rtl="0" algn="l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>
        <p15:guide id="1" orient="horz" pos="3110">
          <p15:clr>
            <a:srgbClr val="A4A3A4"/>
          </p15:clr>
        </p15:guide>
        <p15:guide id="2" pos="2142">
          <p15:clr>
            <a:srgbClr val="A4A3A4"/>
          </p15:clr>
        </p15:guide>
      </p15:notesGuideLst>
    </p:ext>
  </p:extLst>
</p:presentation>
</file>

<file path=ppt/presProps1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/>
</file>

<file path=ppt/viewProps1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2160" orient="horz"/>
        <p:guide pos="2880"/>
      </p:guideLst>
    </p:cSldViewPr>
  </p:slideViewPr>
  <p:notesViewPr>
    <p:cSldViewPr snapToGrid="0">
      <p:cViewPr varScale="1">
        <p:scale>
          <a:sx n="100" d="100"/>
          <a:sy n="100" d="100"/>
        </p:scale>
        <p:origin x="0" y="0"/>
      </p:cViewPr>
      <p:guideLst>
        <p:guide pos="3110" orient="horz"/>
        <p:guide pos="2142"/>
      </p:guideLst>
    </p:cSldViewPr>
  </p:notes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slide" Target="slides/slide15.xml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21" Type="http://schemas.openxmlformats.org/officeDocument/2006/relationships/slide" Target="slides/slide16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" Type="http://schemas.openxmlformats.org/officeDocument/2006/relationships/theme" Target="theme/theme1.xml"/><Relationship Id="rId2" Type="http://schemas.openxmlformats.org/officeDocument/2006/relationships/viewProps" Target="viewProps1.xml"/><Relationship Id="rId3" Type="http://schemas.openxmlformats.org/officeDocument/2006/relationships/presProps" Target="presProps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5" Type="http://schemas.openxmlformats.org/officeDocument/2006/relationships/notesMaster" Target="notesMasters/notesMaster1.xml"/><Relationship Id="rId19" Type="http://schemas.openxmlformats.org/officeDocument/2006/relationships/slide" Target="slides/slide14.xml"/><Relationship Id="rId6" Type="http://schemas.openxmlformats.org/officeDocument/2006/relationships/slide" Target="slides/slide1.xml"/><Relationship Id="rId18" Type="http://schemas.openxmlformats.org/officeDocument/2006/relationships/slide" Target="slides/slide13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colorful1#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80A743A-934C-491F-B6A8-CF72227570D4}" type="doc">
      <dgm:prSet loTypeId="urn:microsoft.com/office/officeart/2005/8/layout/cycle8" loCatId="cycle" qsTypeId="urn:microsoft.com/office/officeart/2005/8/quickstyle/simple1" qsCatId="simple" csTypeId="urn:microsoft.com/office/officeart/2005/8/colors/accent1_2" csCatId="accent1" phldr="1"/>
      <dgm:spPr/>
    </dgm:pt>
    <dgm:pt modelId="{B4ED9A96-9327-438F-90A4-C9EF6419D2DF}">
      <dgm:prSet phldrT="[Texto]" custT="1">
        <dgm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dgm:style>
      </dgm:prSet>
      <dgm:spPr>
        <a:solidFill>
          <a:schemeClr val="bg1">
            <a:lumMod val="85000"/>
          </a:schemeClr>
        </a:solidFill>
        <a:ln>
          <a:solidFill>
            <a:schemeClr val="bg1"/>
          </a:solidFill>
        </a:ln>
      </dgm:spPr>
      <dgm:t>
        <a:bodyPr/>
        <a:lstStyle/>
        <a:p>
          <a:r>
            <a:rPr lang="es-ES" sz="1000" b="1" i="1" dirty="0" smtClean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PROGRAMACIÓN MULTIANUAL</a:t>
          </a:r>
          <a:endParaRPr lang="es-ES" sz="1000" b="1" i="1" dirty="0">
            <a:solidFill>
              <a:srgbClr val="C00000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C6F06A82-C6DA-4F3D-AB65-302A2F7110F2}" type="parTrans" cxnId="{98CD4589-0FE6-44BF-8476-EEA7E3D19FDD}">
      <dgm:prSet/>
      <dgm:spPr/>
      <dgm:t>
        <a:bodyPr/>
        <a:lstStyle/>
        <a:p>
          <a:endParaRPr lang="es-ES" sz="1400"/>
        </a:p>
      </dgm:t>
    </dgm:pt>
    <dgm:pt modelId="{C396FB55-0DD3-43E0-976A-9117AC0A295E}" type="sibTrans" cxnId="{98CD4589-0FE6-44BF-8476-EEA7E3D19FDD}">
      <dgm:prSet/>
      <dgm:spPr/>
      <dgm:t>
        <a:bodyPr/>
        <a:lstStyle/>
        <a:p>
          <a:endParaRPr lang="es-ES" sz="1400"/>
        </a:p>
      </dgm:t>
    </dgm:pt>
    <dgm:pt modelId="{5925B47A-8E11-4DA6-8B27-C27BF4D38CA7}">
      <dgm:prSet phldrT="[Texto]" custT="1">
        <dgm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dgm:style>
      </dgm:prSet>
      <dgm:spPr>
        <a:solidFill>
          <a:schemeClr val="bg2">
            <a:lumMod val="75000"/>
          </a:schemeClr>
        </a:solidFill>
        <a:ln>
          <a:solidFill>
            <a:schemeClr val="bg1"/>
          </a:solidFill>
        </a:ln>
      </dgm:spPr>
      <dgm:t>
        <a:bodyPr/>
        <a:lstStyle/>
        <a:p>
          <a:r>
            <a:rPr lang="es-ES" sz="1200" b="1" i="1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EJECUCIÓN</a:t>
          </a:r>
          <a:endParaRPr lang="es-ES" sz="1200" b="1" i="1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D1F0B9E3-5107-48B5-8784-83B12FB022A5}" type="parTrans" cxnId="{2B38BEF0-93C1-4DAB-A514-175DAB1BD2D9}">
      <dgm:prSet/>
      <dgm:spPr/>
      <dgm:t>
        <a:bodyPr/>
        <a:lstStyle/>
        <a:p>
          <a:endParaRPr lang="es-ES" sz="1400"/>
        </a:p>
      </dgm:t>
    </dgm:pt>
    <dgm:pt modelId="{A73D7942-118A-4757-9975-793DB91FCBDC}" type="sibTrans" cxnId="{2B38BEF0-93C1-4DAB-A514-175DAB1BD2D9}">
      <dgm:prSet/>
      <dgm:spPr/>
      <dgm:t>
        <a:bodyPr/>
        <a:lstStyle/>
        <a:p>
          <a:endParaRPr lang="es-ES" sz="1400"/>
        </a:p>
      </dgm:t>
    </dgm:pt>
    <dgm:pt modelId="{6AE0194A-D9AF-44AB-8D8A-DCDD011137F0}">
      <dgm:prSet phldrT="[Texto]" custT="1">
        <dgm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dgm:style>
      </dgm:prSet>
      <dgm:spPr>
        <a:solidFill>
          <a:schemeClr val="bg2">
            <a:lumMod val="50000"/>
          </a:schemeClr>
        </a:solidFill>
        <a:ln>
          <a:solidFill>
            <a:schemeClr val="bg1"/>
          </a:solidFill>
        </a:ln>
      </dgm:spPr>
      <dgm:t>
        <a:bodyPr/>
        <a:lstStyle/>
        <a:p>
          <a:r>
            <a:rPr lang="es-ES" sz="1200" b="1" i="1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EVALUACIÓN</a:t>
          </a:r>
          <a:endParaRPr lang="es-ES" sz="1200" b="1" i="1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67D0E0FA-7AD2-44D2-9775-F49734FB3855}" type="parTrans" cxnId="{E4444767-CA2D-4F6F-846A-74A038C8F435}">
      <dgm:prSet/>
      <dgm:spPr/>
      <dgm:t>
        <a:bodyPr/>
        <a:lstStyle/>
        <a:p>
          <a:endParaRPr lang="es-ES" sz="1400"/>
        </a:p>
      </dgm:t>
    </dgm:pt>
    <dgm:pt modelId="{66860ECE-2BDA-4316-866D-E193D7792E3F}" type="sibTrans" cxnId="{E4444767-CA2D-4F6F-846A-74A038C8F435}">
      <dgm:prSet/>
      <dgm:spPr/>
      <dgm:t>
        <a:bodyPr/>
        <a:lstStyle/>
        <a:p>
          <a:endParaRPr lang="es-ES" sz="1400"/>
        </a:p>
      </dgm:t>
    </dgm:pt>
    <dgm:pt modelId="{8D6D8CCE-1979-41E9-A4A9-D5B1622B1831}">
      <dgm:prSet custT="1">
        <dgm:style>
          <a:lnRef idx="2">
            <a:schemeClr val="accent3">
              <a:shade val="50000"/>
            </a:schemeClr>
          </a:lnRef>
          <a:fillRef idx="1">
            <a:schemeClr val="accent3"/>
          </a:fillRef>
          <a:effectRef idx="0">
            <a:schemeClr val="accent3"/>
          </a:effectRef>
          <a:fontRef idx="minor">
            <a:schemeClr val="lt1"/>
          </a:fontRef>
        </dgm:style>
      </dgm:prSet>
      <dgm:spPr>
        <a:solidFill>
          <a:schemeClr val="bg1">
            <a:lumMod val="50000"/>
          </a:schemeClr>
        </a:solidFill>
        <a:ln>
          <a:solidFill>
            <a:schemeClr val="bg1"/>
          </a:solidFill>
        </a:ln>
      </dgm:spPr>
      <dgm:t>
        <a:bodyPr/>
        <a:lstStyle/>
        <a:p>
          <a:r>
            <a:rPr lang="es-ES" sz="1100" b="1" i="1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APROBACIÓN</a:t>
          </a:r>
          <a:endParaRPr lang="es-ES" sz="1100" b="1" i="1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6ABBA258-B863-4450-80C2-E5D1569825CA}" type="parTrans" cxnId="{7CE1D601-484B-4C2F-BF58-CA6B7888EBC5}">
      <dgm:prSet/>
      <dgm:spPr/>
      <dgm:t>
        <a:bodyPr/>
        <a:lstStyle/>
        <a:p>
          <a:endParaRPr lang="es-ES" sz="1400"/>
        </a:p>
      </dgm:t>
    </dgm:pt>
    <dgm:pt modelId="{9D09F712-135D-4302-AD53-97C7BFB468B5}" type="sibTrans" cxnId="{7CE1D601-484B-4C2F-BF58-CA6B7888EBC5}">
      <dgm:prSet/>
      <dgm:spPr/>
      <dgm:t>
        <a:bodyPr/>
        <a:lstStyle/>
        <a:p>
          <a:endParaRPr lang="es-ES" sz="1400"/>
        </a:p>
      </dgm:t>
    </dgm:pt>
    <dgm:pt modelId="{EC19A3FA-22A5-4B22-8505-7585CE436A17}">
      <dgm:prSet custT="1"/>
      <dgm:spPr>
        <a:solidFill>
          <a:schemeClr val="bg1">
            <a:lumMod val="65000"/>
          </a:schemeClr>
        </a:solidFill>
        <a:ln>
          <a:solidFill>
            <a:schemeClr val="bg1"/>
          </a:solidFill>
        </a:ln>
      </dgm:spPr>
      <dgm:t>
        <a:bodyPr/>
        <a:lstStyle/>
        <a:p>
          <a:r>
            <a:rPr lang="es-ES" sz="1050" b="1" i="1" dirty="0" smtClean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FORMULACIÓN</a:t>
          </a:r>
          <a:endParaRPr lang="es-ES" sz="1050" b="1" i="1" dirty="0">
            <a:solidFill>
              <a:srgbClr val="0000FF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gm:t>
    </dgm:pt>
    <dgm:pt modelId="{68377F80-05BE-49E9-8080-972065DEE576}" type="parTrans" cxnId="{4E42A60D-D0BC-4B44-8D59-0A4A2B7EEC41}">
      <dgm:prSet/>
      <dgm:spPr/>
      <dgm:t>
        <a:bodyPr/>
        <a:lstStyle/>
        <a:p>
          <a:endParaRPr lang="es-ES" sz="1400"/>
        </a:p>
      </dgm:t>
    </dgm:pt>
    <dgm:pt modelId="{85637ACA-4BE4-43CC-B885-5639D6D549C7}" type="sibTrans" cxnId="{4E42A60D-D0BC-4B44-8D59-0A4A2B7EEC41}">
      <dgm:prSet/>
      <dgm:spPr/>
      <dgm:t>
        <a:bodyPr/>
        <a:lstStyle/>
        <a:p>
          <a:endParaRPr lang="es-ES" sz="1400"/>
        </a:p>
      </dgm:t>
    </dgm:pt>
    <dgm:pt modelId="{D1B87707-977C-415A-B287-38419AF5B209}" type="pres">
      <dgm:prSet presAssocID="{580A743A-934C-491F-B6A8-CF72227570D4}" presName="compositeShape" presStyleCnt="0">
        <dgm:presLayoutVars>
          <dgm:chMax val="7"/>
          <dgm:dir/>
          <dgm:resizeHandles val="exact"/>
        </dgm:presLayoutVars>
      </dgm:prSet>
      <dgm:spPr/>
    </dgm:pt>
    <dgm:pt modelId="{D991301E-C7C0-41EE-88B5-65797B5E6949}" type="pres">
      <dgm:prSet presAssocID="{580A743A-934C-491F-B6A8-CF72227570D4}" presName="wedge1" presStyleLbl="node1" presStyleIdx="0" presStyleCnt="5" custScaleX="104673"/>
      <dgm:spPr/>
      <dgm:t>
        <a:bodyPr/>
        <a:lstStyle/>
        <a:p>
          <a:endParaRPr lang="es-ES"/>
        </a:p>
      </dgm:t>
    </dgm:pt>
    <dgm:pt modelId="{4052B97B-8CF0-4877-BE1F-E22A6FD26399}" type="pres">
      <dgm:prSet presAssocID="{580A743A-934C-491F-B6A8-CF72227570D4}" presName="dummy1a" presStyleCnt="0"/>
      <dgm:spPr/>
    </dgm:pt>
    <dgm:pt modelId="{C0D1241F-4129-4927-86A5-69C245259CB5}" type="pres">
      <dgm:prSet presAssocID="{580A743A-934C-491F-B6A8-CF72227570D4}" presName="dummy1b" presStyleCnt="0"/>
      <dgm:spPr/>
    </dgm:pt>
    <dgm:pt modelId="{5211F46B-9EAE-4EAF-8086-931F91695C65}" type="pres">
      <dgm:prSet presAssocID="{580A743A-934C-491F-B6A8-CF72227570D4}" presName="wedge1Tx" presStyleLbl="node1" presStyleIdx="0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31FF14E-1617-4857-846A-B396AEB49807}" type="pres">
      <dgm:prSet presAssocID="{580A743A-934C-491F-B6A8-CF72227570D4}" presName="wedge2" presStyleLbl="node1" presStyleIdx="1" presStyleCnt="5" custLinFactNeighborX="1331" custLinFactNeighborY="799"/>
      <dgm:spPr/>
      <dgm:t>
        <a:bodyPr/>
        <a:lstStyle/>
        <a:p>
          <a:endParaRPr lang="es-ES"/>
        </a:p>
      </dgm:t>
    </dgm:pt>
    <dgm:pt modelId="{8BF0AD4C-8D2A-4617-9774-106A8A69C1F9}" type="pres">
      <dgm:prSet presAssocID="{580A743A-934C-491F-B6A8-CF72227570D4}" presName="dummy2a" presStyleCnt="0"/>
      <dgm:spPr/>
    </dgm:pt>
    <dgm:pt modelId="{1E85F815-4231-4154-94F3-C2146D808449}" type="pres">
      <dgm:prSet presAssocID="{580A743A-934C-491F-B6A8-CF72227570D4}" presName="dummy2b" presStyleCnt="0"/>
      <dgm:spPr/>
    </dgm:pt>
    <dgm:pt modelId="{2EDEFF78-F7A9-445E-BBEC-60C086838395}" type="pres">
      <dgm:prSet presAssocID="{580A743A-934C-491F-B6A8-CF72227570D4}" presName="wedge2Tx" presStyleLbl="node1" presStyleIdx="1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EFE1A4AC-D3BD-4A4E-980C-596BCDD2C934}" type="pres">
      <dgm:prSet presAssocID="{580A743A-934C-491F-B6A8-CF72227570D4}" presName="wedge3" presStyleLbl="node1" presStyleIdx="2" presStyleCnt="5"/>
      <dgm:spPr/>
      <dgm:t>
        <a:bodyPr/>
        <a:lstStyle/>
        <a:p>
          <a:endParaRPr lang="es-ES"/>
        </a:p>
      </dgm:t>
    </dgm:pt>
    <dgm:pt modelId="{5C0B557E-A555-4EC7-B79E-6698F9EAEBB8}" type="pres">
      <dgm:prSet presAssocID="{580A743A-934C-491F-B6A8-CF72227570D4}" presName="dummy3a" presStyleCnt="0"/>
      <dgm:spPr/>
    </dgm:pt>
    <dgm:pt modelId="{D3C08588-1CA9-4412-B4ED-398CE1BE6D2A}" type="pres">
      <dgm:prSet presAssocID="{580A743A-934C-491F-B6A8-CF72227570D4}" presName="dummy3b" presStyleCnt="0"/>
      <dgm:spPr/>
    </dgm:pt>
    <dgm:pt modelId="{50DDE876-BB55-4353-84F2-5983F8744362}" type="pres">
      <dgm:prSet presAssocID="{580A743A-934C-491F-B6A8-CF72227570D4}" presName="wedge3Tx" presStyleLbl="node1" presStyleIdx="2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CF61D327-4FA3-47F2-A59C-AAE089CA95A7}" type="pres">
      <dgm:prSet presAssocID="{580A743A-934C-491F-B6A8-CF72227570D4}" presName="wedge4" presStyleLbl="node1" presStyleIdx="3" presStyleCnt="5"/>
      <dgm:spPr/>
      <dgm:t>
        <a:bodyPr/>
        <a:lstStyle/>
        <a:p>
          <a:endParaRPr lang="es-ES"/>
        </a:p>
      </dgm:t>
    </dgm:pt>
    <dgm:pt modelId="{2809CD22-2E2A-4F09-A9B7-405A388008B8}" type="pres">
      <dgm:prSet presAssocID="{580A743A-934C-491F-B6A8-CF72227570D4}" presName="dummy4a" presStyleCnt="0"/>
      <dgm:spPr/>
    </dgm:pt>
    <dgm:pt modelId="{57704C6B-18E2-4273-A57B-BD2DC3210A23}" type="pres">
      <dgm:prSet presAssocID="{580A743A-934C-491F-B6A8-CF72227570D4}" presName="dummy4b" presStyleCnt="0"/>
      <dgm:spPr/>
    </dgm:pt>
    <dgm:pt modelId="{6643C77C-0A45-4935-BCF8-765C39953E30}" type="pres">
      <dgm:prSet presAssocID="{580A743A-934C-491F-B6A8-CF72227570D4}" presName="wedge4Tx" presStyleLbl="node1" presStyleIdx="3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0651B4A7-DF07-4E1F-9AC5-D66A4FF0B2DE}" type="pres">
      <dgm:prSet presAssocID="{580A743A-934C-491F-B6A8-CF72227570D4}" presName="wedge5" presStyleLbl="node1" presStyleIdx="4" presStyleCnt="5"/>
      <dgm:spPr/>
      <dgm:t>
        <a:bodyPr/>
        <a:lstStyle/>
        <a:p>
          <a:endParaRPr lang="es-ES"/>
        </a:p>
      </dgm:t>
    </dgm:pt>
    <dgm:pt modelId="{AAAB0FFE-EFE5-4499-A124-D1D5C6E33534}" type="pres">
      <dgm:prSet presAssocID="{580A743A-934C-491F-B6A8-CF72227570D4}" presName="dummy5a" presStyleCnt="0"/>
      <dgm:spPr/>
    </dgm:pt>
    <dgm:pt modelId="{49D530E5-14BF-4940-B5C1-1F4E760E2700}" type="pres">
      <dgm:prSet presAssocID="{580A743A-934C-491F-B6A8-CF72227570D4}" presName="dummy5b" presStyleCnt="0"/>
      <dgm:spPr/>
    </dgm:pt>
    <dgm:pt modelId="{250BD04E-7CCD-41F6-A58C-ECC8DFA0829A}" type="pres">
      <dgm:prSet presAssocID="{580A743A-934C-491F-B6A8-CF72227570D4}" presName="wedge5Tx" presStyleLbl="node1" presStyleIdx="4" presStyleCnt="5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45A3DFFF-5353-4C4E-8A35-8B13DBC5FBA0}" type="pres">
      <dgm:prSet presAssocID="{C396FB55-0DD3-43E0-976A-9117AC0A295E}" presName="arrowWedge1" presStyleLbl="fgSibTrans2D1" presStyleIdx="0" presStyleCnt="5" custScaleX="101839"/>
      <dgm:spPr>
        <a:solidFill>
          <a:schemeClr val="accent2"/>
        </a:solidFill>
        <a:effectLst>
          <a:outerShdw blurRad="50800" dist="38100" dir="2700000" algn="tl" rotWithShape="0">
            <a:prstClr val="black">
              <a:alpha val="40000"/>
            </a:prstClr>
          </a:outerShdw>
        </a:effectLst>
      </dgm:spPr>
    </dgm:pt>
    <dgm:pt modelId="{52E52B91-697B-45E3-BD7B-EE00863C9CF1}" type="pres">
      <dgm:prSet presAssocID="{85637ACA-4BE4-43CC-B885-5639D6D549C7}" presName="arrowWedge2" presStyleLbl="fgSibTrans2D1" presStyleIdx="1" presStyleCnt="5"/>
      <dgm:spPr>
        <a:solidFill>
          <a:schemeClr val="accent2"/>
        </a:solidFill>
      </dgm:spPr>
    </dgm:pt>
    <dgm:pt modelId="{CD5CC465-E25B-4B4D-9B58-51F7AB0ED2D2}" type="pres">
      <dgm:prSet presAssocID="{9D09F712-135D-4302-AD53-97C7BFB468B5}" presName="arrowWedge3" presStyleLbl="fgSibTrans2D1" presStyleIdx="2" presStyleCnt="5"/>
      <dgm:spPr>
        <a:solidFill>
          <a:schemeClr val="accent2"/>
        </a:solidFill>
      </dgm:spPr>
    </dgm:pt>
    <dgm:pt modelId="{02844BCF-69ED-4243-9343-668C3FEDA367}" type="pres">
      <dgm:prSet presAssocID="{A73D7942-118A-4757-9975-793DB91FCBDC}" presName="arrowWedge4" presStyleLbl="fgSibTrans2D1" presStyleIdx="3" presStyleCnt="5"/>
      <dgm:spPr>
        <a:solidFill>
          <a:schemeClr val="accent2"/>
        </a:solidFill>
      </dgm:spPr>
    </dgm:pt>
    <dgm:pt modelId="{DFA19F0B-E9C2-480A-B58E-80933DF97FBC}" type="pres">
      <dgm:prSet presAssocID="{66860ECE-2BDA-4316-866D-E193D7792E3F}" presName="arrowWedge5" presStyleLbl="fgSibTrans2D1" presStyleIdx="4" presStyleCnt="5"/>
      <dgm:spPr>
        <a:solidFill>
          <a:schemeClr val="accent2"/>
        </a:solidFill>
      </dgm:spPr>
    </dgm:pt>
  </dgm:ptLst>
  <dgm:cxnLst>
    <dgm:cxn modelId="{89D26051-C619-41CD-9398-80502216CB86}" type="presOf" srcId="{6AE0194A-D9AF-44AB-8D8A-DCDD011137F0}" destId="{0651B4A7-DF07-4E1F-9AC5-D66A4FF0B2DE}" srcOrd="0" destOrd="0" presId="urn:microsoft.com/office/officeart/2005/8/layout/cycle8"/>
    <dgm:cxn modelId="{8BA49F2B-3E0B-4346-B2DC-B7B00CBE979B}" type="presOf" srcId="{B4ED9A96-9327-438F-90A4-C9EF6419D2DF}" destId="{5211F46B-9EAE-4EAF-8086-931F91695C65}" srcOrd="1" destOrd="0" presId="urn:microsoft.com/office/officeart/2005/8/layout/cycle8"/>
    <dgm:cxn modelId="{B73954AD-EC6D-41D6-B7BE-55C6AB8EAAB8}" type="presOf" srcId="{8D6D8CCE-1979-41E9-A4A9-D5B1622B1831}" destId="{EFE1A4AC-D3BD-4A4E-980C-596BCDD2C934}" srcOrd="0" destOrd="0" presId="urn:microsoft.com/office/officeart/2005/8/layout/cycle8"/>
    <dgm:cxn modelId="{CB83E518-F2C4-4B58-83DC-E2BB48800836}" type="presOf" srcId="{EC19A3FA-22A5-4B22-8505-7585CE436A17}" destId="{E31FF14E-1617-4857-846A-B396AEB49807}" srcOrd="0" destOrd="0" presId="urn:microsoft.com/office/officeart/2005/8/layout/cycle8"/>
    <dgm:cxn modelId="{4E42A60D-D0BC-4B44-8D59-0A4A2B7EEC41}" srcId="{580A743A-934C-491F-B6A8-CF72227570D4}" destId="{EC19A3FA-22A5-4B22-8505-7585CE436A17}" srcOrd="1" destOrd="0" parTransId="{68377F80-05BE-49E9-8080-972065DEE576}" sibTransId="{85637ACA-4BE4-43CC-B885-5639D6D549C7}"/>
    <dgm:cxn modelId="{EC387620-8D1A-4C01-AEC5-8C683613D4F9}" type="presOf" srcId="{8D6D8CCE-1979-41E9-A4A9-D5B1622B1831}" destId="{50DDE876-BB55-4353-84F2-5983F8744362}" srcOrd="1" destOrd="0" presId="urn:microsoft.com/office/officeart/2005/8/layout/cycle8"/>
    <dgm:cxn modelId="{78B80C49-FAD8-4FB9-AFF6-5938753F5719}" type="presOf" srcId="{5925B47A-8E11-4DA6-8B27-C27BF4D38CA7}" destId="{6643C77C-0A45-4935-BCF8-765C39953E30}" srcOrd="1" destOrd="0" presId="urn:microsoft.com/office/officeart/2005/8/layout/cycle8"/>
    <dgm:cxn modelId="{363E3557-6873-43D9-8678-CB1B21D59E5C}" type="presOf" srcId="{6AE0194A-D9AF-44AB-8D8A-DCDD011137F0}" destId="{250BD04E-7CCD-41F6-A58C-ECC8DFA0829A}" srcOrd="1" destOrd="0" presId="urn:microsoft.com/office/officeart/2005/8/layout/cycle8"/>
    <dgm:cxn modelId="{7CE1D601-484B-4C2F-BF58-CA6B7888EBC5}" srcId="{580A743A-934C-491F-B6A8-CF72227570D4}" destId="{8D6D8CCE-1979-41E9-A4A9-D5B1622B1831}" srcOrd="2" destOrd="0" parTransId="{6ABBA258-B863-4450-80C2-E5D1569825CA}" sibTransId="{9D09F712-135D-4302-AD53-97C7BFB468B5}"/>
    <dgm:cxn modelId="{98CD4589-0FE6-44BF-8476-EEA7E3D19FDD}" srcId="{580A743A-934C-491F-B6A8-CF72227570D4}" destId="{B4ED9A96-9327-438F-90A4-C9EF6419D2DF}" srcOrd="0" destOrd="0" parTransId="{C6F06A82-C6DA-4F3D-AB65-302A2F7110F2}" sibTransId="{C396FB55-0DD3-43E0-976A-9117AC0A295E}"/>
    <dgm:cxn modelId="{2B38BEF0-93C1-4DAB-A514-175DAB1BD2D9}" srcId="{580A743A-934C-491F-B6A8-CF72227570D4}" destId="{5925B47A-8E11-4DA6-8B27-C27BF4D38CA7}" srcOrd="3" destOrd="0" parTransId="{D1F0B9E3-5107-48B5-8784-83B12FB022A5}" sibTransId="{A73D7942-118A-4757-9975-793DB91FCBDC}"/>
    <dgm:cxn modelId="{E4444767-CA2D-4F6F-846A-74A038C8F435}" srcId="{580A743A-934C-491F-B6A8-CF72227570D4}" destId="{6AE0194A-D9AF-44AB-8D8A-DCDD011137F0}" srcOrd="4" destOrd="0" parTransId="{67D0E0FA-7AD2-44D2-9775-F49734FB3855}" sibTransId="{66860ECE-2BDA-4316-866D-E193D7792E3F}"/>
    <dgm:cxn modelId="{CBFF4F60-9803-43B3-9A00-CD4251C4ECA2}" type="presOf" srcId="{5925B47A-8E11-4DA6-8B27-C27BF4D38CA7}" destId="{CF61D327-4FA3-47F2-A59C-AAE089CA95A7}" srcOrd="0" destOrd="0" presId="urn:microsoft.com/office/officeart/2005/8/layout/cycle8"/>
    <dgm:cxn modelId="{CC0D8768-CA31-45E4-845C-92407123DB4C}" type="presOf" srcId="{580A743A-934C-491F-B6A8-CF72227570D4}" destId="{D1B87707-977C-415A-B287-38419AF5B209}" srcOrd="0" destOrd="0" presId="urn:microsoft.com/office/officeart/2005/8/layout/cycle8"/>
    <dgm:cxn modelId="{F1B4BB07-6109-4619-9394-EDB3BE1B9DA8}" type="presOf" srcId="{EC19A3FA-22A5-4B22-8505-7585CE436A17}" destId="{2EDEFF78-F7A9-445E-BBEC-60C086838395}" srcOrd="1" destOrd="0" presId="urn:microsoft.com/office/officeart/2005/8/layout/cycle8"/>
    <dgm:cxn modelId="{B68B23B4-66B8-4755-9A4C-13564F84F8C3}" type="presOf" srcId="{B4ED9A96-9327-438F-90A4-C9EF6419D2DF}" destId="{D991301E-C7C0-41EE-88B5-65797B5E6949}" srcOrd="0" destOrd="0" presId="urn:microsoft.com/office/officeart/2005/8/layout/cycle8"/>
    <dgm:cxn modelId="{5BE7E32A-7D38-4A4C-B10A-AD3AB6A35741}" type="presParOf" srcId="{D1B87707-977C-415A-B287-38419AF5B209}" destId="{D991301E-C7C0-41EE-88B5-65797B5E6949}" srcOrd="0" destOrd="0" presId="urn:microsoft.com/office/officeart/2005/8/layout/cycle8"/>
    <dgm:cxn modelId="{3654BDF1-C60A-431D-8F9B-EEAFEB6DB98B}" type="presParOf" srcId="{D1B87707-977C-415A-B287-38419AF5B209}" destId="{4052B97B-8CF0-4877-BE1F-E22A6FD26399}" srcOrd="1" destOrd="0" presId="urn:microsoft.com/office/officeart/2005/8/layout/cycle8"/>
    <dgm:cxn modelId="{C4A96CA0-6746-40BD-B89A-5A1570178917}" type="presParOf" srcId="{D1B87707-977C-415A-B287-38419AF5B209}" destId="{C0D1241F-4129-4927-86A5-69C245259CB5}" srcOrd="2" destOrd="0" presId="urn:microsoft.com/office/officeart/2005/8/layout/cycle8"/>
    <dgm:cxn modelId="{F8F79280-61C6-4CE5-99DD-9303ACBB3AFE}" type="presParOf" srcId="{D1B87707-977C-415A-B287-38419AF5B209}" destId="{5211F46B-9EAE-4EAF-8086-931F91695C65}" srcOrd="3" destOrd="0" presId="urn:microsoft.com/office/officeart/2005/8/layout/cycle8"/>
    <dgm:cxn modelId="{4A90DA41-11E8-489B-803B-882AF5E59F8F}" type="presParOf" srcId="{D1B87707-977C-415A-B287-38419AF5B209}" destId="{E31FF14E-1617-4857-846A-B396AEB49807}" srcOrd="4" destOrd="0" presId="urn:microsoft.com/office/officeart/2005/8/layout/cycle8"/>
    <dgm:cxn modelId="{93CEFD0B-17FA-465E-A20B-E1A8CDAAF88F}" type="presParOf" srcId="{D1B87707-977C-415A-B287-38419AF5B209}" destId="{8BF0AD4C-8D2A-4617-9774-106A8A69C1F9}" srcOrd="5" destOrd="0" presId="urn:microsoft.com/office/officeart/2005/8/layout/cycle8"/>
    <dgm:cxn modelId="{836E53B8-3D6C-44D6-8E71-9755D22CEC10}" type="presParOf" srcId="{D1B87707-977C-415A-B287-38419AF5B209}" destId="{1E85F815-4231-4154-94F3-C2146D808449}" srcOrd="6" destOrd="0" presId="urn:microsoft.com/office/officeart/2005/8/layout/cycle8"/>
    <dgm:cxn modelId="{3EC99E35-5FFB-44AA-B7C9-334641C4535C}" type="presParOf" srcId="{D1B87707-977C-415A-B287-38419AF5B209}" destId="{2EDEFF78-F7A9-445E-BBEC-60C086838395}" srcOrd="7" destOrd="0" presId="urn:microsoft.com/office/officeart/2005/8/layout/cycle8"/>
    <dgm:cxn modelId="{7FA4D2DD-6011-40CD-8A14-A8106BBD1118}" type="presParOf" srcId="{D1B87707-977C-415A-B287-38419AF5B209}" destId="{EFE1A4AC-D3BD-4A4E-980C-596BCDD2C934}" srcOrd="8" destOrd="0" presId="urn:microsoft.com/office/officeart/2005/8/layout/cycle8"/>
    <dgm:cxn modelId="{304F83FF-194C-4ADB-B38B-F09D6F335FDD}" type="presParOf" srcId="{D1B87707-977C-415A-B287-38419AF5B209}" destId="{5C0B557E-A555-4EC7-B79E-6698F9EAEBB8}" srcOrd="9" destOrd="0" presId="urn:microsoft.com/office/officeart/2005/8/layout/cycle8"/>
    <dgm:cxn modelId="{DAFAE68D-A6F6-411D-9C79-E479ECC465D0}" type="presParOf" srcId="{D1B87707-977C-415A-B287-38419AF5B209}" destId="{D3C08588-1CA9-4412-B4ED-398CE1BE6D2A}" srcOrd="10" destOrd="0" presId="urn:microsoft.com/office/officeart/2005/8/layout/cycle8"/>
    <dgm:cxn modelId="{AB6DFBF5-C9E1-404F-86D3-944FC3DF962A}" type="presParOf" srcId="{D1B87707-977C-415A-B287-38419AF5B209}" destId="{50DDE876-BB55-4353-84F2-5983F8744362}" srcOrd="11" destOrd="0" presId="urn:microsoft.com/office/officeart/2005/8/layout/cycle8"/>
    <dgm:cxn modelId="{A78394CC-795B-4F6B-880A-501E161D69D7}" type="presParOf" srcId="{D1B87707-977C-415A-B287-38419AF5B209}" destId="{CF61D327-4FA3-47F2-A59C-AAE089CA95A7}" srcOrd="12" destOrd="0" presId="urn:microsoft.com/office/officeart/2005/8/layout/cycle8"/>
    <dgm:cxn modelId="{6BE2F165-9547-40F6-A4C6-1C87284CB031}" type="presParOf" srcId="{D1B87707-977C-415A-B287-38419AF5B209}" destId="{2809CD22-2E2A-4F09-A9B7-405A388008B8}" srcOrd="13" destOrd="0" presId="urn:microsoft.com/office/officeart/2005/8/layout/cycle8"/>
    <dgm:cxn modelId="{37F3587E-37D1-46B0-9ACA-08C44CEE18EC}" type="presParOf" srcId="{D1B87707-977C-415A-B287-38419AF5B209}" destId="{57704C6B-18E2-4273-A57B-BD2DC3210A23}" srcOrd="14" destOrd="0" presId="urn:microsoft.com/office/officeart/2005/8/layout/cycle8"/>
    <dgm:cxn modelId="{DCE82E39-5C12-4FB7-8AA6-99439079CD6A}" type="presParOf" srcId="{D1B87707-977C-415A-B287-38419AF5B209}" destId="{6643C77C-0A45-4935-BCF8-765C39953E30}" srcOrd="15" destOrd="0" presId="urn:microsoft.com/office/officeart/2005/8/layout/cycle8"/>
    <dgm:cxn modelId="{68FDB422-B124-44EF-8172-1AD666F88C19}" type="presParOf" srcId="{D1B87707-977C-415A-B287-38419AF5B209}" destId="{0651B4A7-DF07-4E1F-9AC5-D66A4FF0B2DE}" srcOrd="16" destOrd="0" presId="urn:microsoft.com/office/officeart/2005/8/layout/cycle8"/>
    <dgm:cxn modelId="{30ABF9DB-D5E5-4AE9-AB73-69712F5EF74B}" type="presParOf" srcId="{D1B87707-977C-415A-B287-38419AF5B209}" destId="{AAAB0FFE-EFE5-4499-A124-D1D5C6E33534}" srcOrd="17" destOrd="0" presId="urn:microsoft.com/office/officeart/2005/8/layout/cycle8"/>
    <dgm:cxn modelId="{8C4EB8DC-043F-4CA9-8BDE-99E03F5B5A0C}" type="presParOf" srcId="{D1B87707-977C-415A-B287-38419AF5B209}" destId="{49D530E5-14BF-4940-B5C1-1F4E760E2700}" srcOrd="18" destOrd="0" presId="urn:microsoft.com/office/officeart/2005/8/layout/cycle8"/>
    <dgm:cxn modelId="{F6571B09-BB54-45BE-ADAD-D3449AB54DED}" type="presParOf" srcId="{D1B87707-977C-415A-B287-38419AF5B209}" destId="{250BD04E-7CCD-41F6-A58C-ECC8DFA0829A}" srcOrd="19" destOrd="0" presId="urn:microsoft.com/office/officeart/2005/8/layout/cycle8"/>
    <dgm:cxn modelId="{C2B53220-638C-4914-9E3B-694A6C6403C2}" type="presParOf" srcId="{D1B87707-977C-415A-B287-38419AF5B209}" destId="{45A3DFFF-5353-4C4E-8A35-8B13DBC5FBA0}" srcOrd="20" destOrd="0" presId="urn:microsoft.com/office/officeart/2005/8/layout/cycle8"/>
    <dgm:cxn modelId="{5E6E452C-C335-461C-8BB1-A90CD34BC632}" type="presParOf" srcId="{D1B87707-977C-415A-B287-38419AF5B209}" destId="{52E52B91-697B-45E3-BD7B-EE00863C9CF1}" srcOrd="21" destOrd="0" presId="urn:microsoft.com/office/officeart/2005/8/layout/cycle8"/>
    <dgm:cxn modelId="{31DDFB29-864E-4AAC-AE1D-AB92C480D0FC}" type="presParOf" srcId="{D1B87707-977C-415A-B287-38419AF5B209}" destId="{CD5CC465-E25B-4B4D-9B58-51F7AB0ED2D2}" srcOrd="22" destOrd="0" presId="urn:microsoft.com/office/officeart/2005/8/layout/cycle8"/>
    <dgm:cxn modelId="{E3D17D06-ECB9-4307-BCD6-9B6C70580A00}" type="presParOf" srcId="{D1B87707-977C-415A-B287-38419AF5B209}" destId="{02844BCF-69ED-4243-9343-668C3FEDA367}" srcOrd="23" destOrd="0" presId="urn:microsoft.com/office/officeart/2005/8/layout/cycle8"/>
    <dgm:cxn modelId="{33E3DAB2-7375-43FD-AF56-81F217ED3740}" type="presParOf" srcId="{D1B87707-977C-415A-B287-38419AF5B209}" destId="{DFA19F0B-E9C2-480A-B58E-80933DF97FBC}" srcOrd="24" destOrd="0" presId="urn:microsoft.com/office/officeart/2005/8/layout/cycle8"/>
  </dgm:cxnLst>
  <dgm:bg>
    <a:effectLst>
      <a:outerShdw blurRad="50800" dist="38100" dir="2700000" algn="tl" rotWithShape="0">
        <a:prstClr val="black">
          <a:alpha val="40000"/>
        </a:prstClr>
      </a:outerShdw>
    </a:effectLst>
  </dgm:bg>
  <dgm:whole/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0F2E479-28A6-421B-BF73-4F5061594363}" type="doc">
      <dgm:prSet loTypeId="urn:microsoft.com/office/officeart/2005/8/layout/hList9" loCatId="list" qsTypeId="urn:microsoft.com/office/officeart/2005/8/quickstyle/3d2" qsCatId="3D" csTypeId="urn:microsoft.com/office/officeart/2005/8/colors/colorful1#1" csCatId="colorful" phldr="1"/>
      <dgm:spPr/>
      <dgm:t>
        <a:bodyPr/>
        <a:lstStyle/>
        <a:p>
          <a:endParaRPr lang="es-PE"/>
        </a:p>
      </dgm:t>
    </dgm:pt>
    <dgm:pt modelId="{9DD7225C-254A-462F-B1AB-F0E70CB2C07B}">
      <dgm:prSet phldrT="[Texto]" custT="1"/>
      <dgm:spPr/>
      <dgm:t>
        <a:bodyPr/>
        <a:lstStyle/>
        <a:p>
          <a:endParaRPr lang="es-PE" sz="1400" dirty="0"/>
        </a:p>
      </dgm:t>
    </dgm:pt>
    <dgm:pt modelId="{01FBCC55-1534-4DEC-83CC-6C58EC5A4006}" type="sibTrans" cxnId="{23B8EE56-5F80-4EF0-ADC0-0CDC8109CF0D}">
      <dgm:prSet/>
      <dgm:spPr/>
      <dgm:t>
        <a:bodyPr/>
        <a:lstStyle/>
        <a:p>
          <a:endParaRPr lang="es-PE"/>
        </a:p>
      </dgm:t>
    </dgm:pt>
    <dgm:pt modelId="{00FE5B38-772B-4847-A4F3-623112697553}" type="parTrans" cxnId="{23B8EE56-5F80-4EF0-ADC0-0CDC8109CF0D}">
      <dgm:prSet/>
      <dgm:spPr/>
      <dgm:t>
        <a:bodyPr/>
        <a:lstStyle/>
        <a:p>
          <a:endParaRPr lang="es-PE"/>
        </a:p>
      </dgm:t>
    </dgm:pt>
    <dgm:pt modelId="{44D835F6-322D-4397-ACE5-DA88FE5648CB}">
      <dgm:prSet phldrT="[Texto]" custT="1"/>
      <dgm:spPr>
        <a:solidFill>
          <a:schemeClr val="tx1"/>
        </a:solidFill>
      </dgm:spPr>
      <dgm:t>
        <a:bodyPr/>
        <a:lstStyle/>
        <a:p>
          <a:r>
            <a:rPr lang="es-PE" sz="1600" b="1" dirty="0"/>
            <a:t>Clasificación Económica</a:t>
          </a:r>
        </a:p>
      </dgm:t>
    </dgm:pt>
    <dgm:pt modelId="{706C4934-432D-4039-912C-C11EF94BE2BD}" type="sibTrans" cxnId="{FD69842E-49CE-483F-A167-1A7C65FBFFE5}">
      <dgm:prSet/>
      <dgm:spPr/>
      <dgm:t>
        <a:bodyPr/>
        <a:lstStyle/>
        <a:p>
          <a:endParaRPr lang="es-PE"/>
        </a:p>
      </dgm:t>
    </dgm:pt>
    <dgm:pt modelId="{5255D02A-7155-41E6-A0CA-3CC90EC93DBB}" type="parTrans" cxnId="{FD69842E-49CE-483F-A167-1A7C65FBFFE5}">
      <dgm:prSet/>
      <dgm:spPr/>
      <dgm:t>
        <a:bodyPr/>
        <a:lstStyle/>
        <a:p>
          <a:endParaRPr lang="es-PE"/>
        </a:p>
      </dgm:t>
    </dgm:pt>
    <dgm:pt modelId="{C2631F2A-5C4E-46B2-9E12-CA6E1E0A1E91}">
      <dgm:prSet phldrT="[Texto]" custT="1"/>
      <dgm:spPr/>
      <dgm:t>
        <a:bodyPr/>
        <a:lstStyle/>
        <a:p>
          <a:r>
            <a:rPr lang="es-PE" sz="1400" b="1" i="0" u="none" dirty="0"/>
            <a:t>1.Recursos Ordinarios (Rubro 00)</a:t>
          </a:r>
        </a:p>
        <a:p>
          <a:r>
            <a:rPr lang="es-PE" sz="1400" b="1" i="0" u="none" dirty="0"/>
            <a:t>2. Recursos Directamente Recaudados (Rubro 09)</a:t>
          </a:r>
          <a:endParaRPr lang="es-PE" sz="1400" b="1" dirty="0"/>
        </a:p>
        <a:p>
          <a:r>
            <a:rPr lang="es-PE" sz="1400" b="1" i="0" u="none" dirty="0"/>
            <a:t>3. Recursos por operaciones Oficiales de crédito (Rubro 19)</a:t>
          </a:r>
          <a:endParaRPr lang="es-PE" sz="1400" b="1" dirty="0"/>
        </a:p>
        <a:p>
          <a:r>
            <a:rPr lang="es-PE" sz="1400" b="1" i="0" u="none" dirty="0"/>
            <a:t>4. Donaciones y Transferencias (Rubro 13)</a:t>
          </a:r>
        </a:p>
        <a:p>
          <a:r>
            <a:rPr lang="es-PE" sz="1400" b="1" dirty="0"/>
            <a:t>5. Recursos Determinados (Rubro </a:t>
          </a:r>
          <a:r>
            <a:rPr lang="es-PE" sz="1400" b="1" dirty="0" smtClean="0"/>
            <a:t>07,08 ,18</a:t>
          </a:r>
          <a:r>
            <a:rPr lang="es-PE" sz="1400" b="1" dirty="0"/>
            <a:t>)</a:t>
          </a:r>
        </a:p>
      </dgm:t>
    </dgm:pt>
    <dgm:pt modelId="{F7D8BE21-6151-49AE-B8D5-B8A1F5C0E7EB}">
      <dgm:prSet phldrT="[Texto]" custT="1"/>
      <dgm:spPr>
        <a:solidFill>
          <a:schemeClr val="tx1"/>
        </a:solidFill>
      </dgm:spPr>
      <dgm:t>
        <a:bodyPr/>
        <a:lstStyle/>
        <a:p>
          <a:r>
            <a:rPr lang="es-PE" sz="1400" b="1" dirty="0">
              <a:solidFill>
                <a:schemeClr val="bg1"/>
              </a:solidFill>
            </a:rPr>
            <a:t>Clasificación por Fuente de Financiamiento</a:t>
          </a:r>
        </a:p>
      </dgm:t>
    </dgm:pt>
    <dgm:pt modelId="{EA8DD956-3376-4F64-BAA1-72BD3E797C48}" type="sibTrans" cxnId="{9B65C02D-FA32-460E-A877-9789D85C913C}">
      <dgm:prSet/>
      <dgm:spPr/>
      <dgm:t>
        <a:bodyPr/>
        <a:lstStyle/>
        <a:p>
          <a:endParaRPr lang="es-PE"/>
        </a:p>
      </dgm:t>
    </dgm:pt>
    <dgm:pt modelId="{4B3D7A77-D03B-4FD6-8D69-370341120658}" type="parTrans" cxnId="{9B65C02D-FA32-460E-A877-9789D85C913C}">
      <dgm:prSet/>
      <dgm:spPr/>
      <dgm:t>
        <a:bodyPr/>
        <a:lstStyle/>
        <a:p>
          <a:endParaRPr lang="es-PE"/>
        </a:p>
      </dgm:t>
    </dgm:pt>
    <dgm:pt modelId="{D3B2BFC8-4BE9-4E72-BBBE-F7330D1A35F2}" type="sibTrans" cxnId="{2ACEDAA4-4925-40F2-8BC4-32D83080B949}">
      <dgm:prSet/>
      <dgm:spPr/>
      <dgm:t>
        <a:bodyPr/>
        <a:lstStyle/>
        <a:p>
          <a:endParaRPr lang="es-PE"/>
        </a:p>
      </dgm:t>
    </dgm:pt>
    <dgm:pt modelId="{2C1C8FB2-3BEC-4880-A4D2-69C2C5139490}" type="parTrans" cxnId="{2ACEDAA4-4925-40F2-8BC4-32D83080B949}">
      <dgm:prSet/>
      <dgm:spPr/>
      <dgm:t>
        <a:bodyPr/>
        <a:lstStyle/>
        <a:p>
          <a:endParaRPr lang="es-PE"/>
        </a:p>
      </dgm:t>
    </dgm:pt>
    <dgm:pt modelId="{8A23B051-FD35-4F36-B0B3-5FD6035DE250}" type="pres">
      <dgm:prSet presAssocID="{00F2E479-28A6-421B-BF73-4F5061594363}" presName="list" presStyleCnt="0">
        <dgm:presLayoutVars>
          <dgm:dir/>
          <dgm:animLvl val="lvl"/>
        </dgm:presLayoutVars>
      </dgm:prSet>
      <dgm:spPr/>
      <dgm:t>
        <a:bodyPr/>
        <a:lstStyle/>
        <a:p>
          <a:endParaRPr lang="es-PE"/>
        </a:p>
      </dgm:t>
    </dgm:pt>
    <dgm:pt modelId="{C9BB4B30-D3B0-446A-89B3-0F3644AB6494}" type="pres">
      <dgm:prSet presAssocID="{44D835F6-322D-4397-ACE5-DA88FE5648CB}" presName="posSpace" presStyleCnt="0"/>
      <dgm:spPr/>
    </dgm:pt>
    <dgm:pt modelId="{30D71E2A-DDF8-4F32-BCFF-9D6483AB79E3}" type="pres">
      <dgm:prSet presAssocID="{44D835F6-322D-4397-ACE5-DA88FE5648CB}" presName="vertFlow" presStyleCnt="0"/>
      <dgm:spPr/>
    </dgm:pt>
    <dgm:pt modelId="{851CB3F6-D91A-4D3B-8AFD-ABBC4AC66A50}" type="pres">
      <dgm:prSet presAssocID="{44D835F6-322D-4397-ACE5-DA88FE5648CB}" presName="topSpace" presStyleCnt="0"/>
      <dgm:spPr/>
    </dgm:pt>
    <dgm:pt modelId="{723DE6C4-6E71-4082-BFCB-118ECB51AF4D}" type="pres">
      <dgm:prSet presAssocID="{44D835F6-322D-4397-ACE5-DA88FE5648CB}" presName="firstComp" presStyleCnt="0"/>
      <dgm:spPr/>
    </dgm:pt>
    <dgm:pt modelId="{94F9ED1F-06FF-47AF-A5DE-9BB9351D4D2B}" type="pres">
      <dgm:prSet presAssocID="{44D835F6-322D-4397-ACE5-DA88FE5648CB}" presName="firstChild" presStyleLbl="bgAccFollowNode1" presStyleIdx="0" presStyleCnt="2" custScaleX="187555" custScaleY="318187" custLinFactNeighborX="26819" custLinFactNeighborY="20804"/>
      <dgm:spPr/>
      <dgm:t>
        <a:bodyPr/>
        <a:lstStyle/>
        <a:p>
          <a:endParaRPr lang="es-PE"/>
        </a:p>
      </dgm:t>
    </dgm:pt>
    <dgm:pt modelId="{C9C983B3-516E-4DD9-8451-3C75245CD3B5}" type="pres">
      <dgm:prSet presAssocID="{44D835F6-322D-4397-ACE5-DA88FE5648CB}" presName="firstChildTx" presStyleLbl="bgAccFollowNode1" presStyleIdx="0" presStyleCnt="2">
        <dgm:presLayoutVars>
          <dgm:bulletEnabled val="1"/>
        </dgm:presLayoutVars>
      </dgm:prSet>
      <dgm:spPr/>
      <dgm:t>
        <a:bodyPr/>
        <a:lstStyle/>
        <a:p>
          <a:endParaRPr lang="es-PE"/>
        </a:p>
      </dgm:t>
    </dgm:pt>
    <dgm:pt modelId="{43E18A52-7B3B-417A-A86C-2C7661A5ED04}" type="pres">
      <dgm:prSet presAssocID="{44D835F6-322D-4397-ACE5-DA88FE5648CB}" presName="negSpace" presStyleCnt="0"/>
      <dgm:spPr/>
    </dgm:pt>
    <dgm:pt modelId="{B04A4556-5AA2-4980-8779-33F3EBDB6D1D}" type="pres">
      <dgm:prSet presAssocID="{44D835F6-322D-4397-ACE5-DA88FE5648CB}" presName="circle" presStyleLbl="node1" presStyleIdx="0" presStyleCnt="2" custScaleX="223153" custScaleY="67128" custLinFactNeighborX="-59400" custLinFactNeighborY="-11054"/>
      <dgm:spPr/>
      <dgm:t>
        <a:bodyPr/>
        <a:lstStyle/>
        <a:p>
          <a:endParaRPr lang="es-PE"/>
        </a:p>
      </dgm:t>
    </dgm:pt>
    <dgm:pt modelId="{190B6890-EE8F-4B3C-AC51-2D7DF15C4E3E}" type="pres">
      <dgm:prSet presAssocID="{706C4934-432D-4039-912C-C11EF94BE2BD}" presName="transSpace" presStyleCnt="0"/>
      <dgm:spPr/>
    </dgm:pt>
    <dgm:pt modelId="{8D1A8D1A-BB33-4649-86C7-68C70981DED6}" type="pres">
      <dgm:prSet presAssocID="{F7D8BE21-6151-49AE-B8D5-B8A1F5C0E7EB}" presName="posSpace" presStyleCnt="0"/>
      <dgm:spPr/>
    </dgm:pt>
    <dgm:pt modelId="{4EB8914B-86B9-42D7-8342-4DF18A03F7D8}" type="pres">
      <dgm:prSet presAssocID="{F7D8BE21-6151-49AE-B8D5-B8A1F5C0E7EB}" presName="vertFlow" presStyleCnt="0"/>
      <dgm:spPr/>
    </dgm:pt>
    <dgm:pt modelId="{FEBFA2E5-2873-44FB-BA1B-30D79F744559}" type="pres">
      <dgm:prSet presAssocID="{F7D8BE21-6151-49AE-B8D5-B8A1F5C0E7EB}" presName="topSpace" presStyleCnt="0"/>
      <dgm:spPr/>
    </dgm:pt>
    <dgm:pt modelId="{1381D99E-5F3E-4819-934E-C978419E75C7}" type="pres">
      <dgm:prSet presAssocID="{F7D8BE21-6151-49AE-B8D5-B8A1F5C0E7EB}" presName="firstComp" presStyleCnt="0"/>
      <dgm:spPr/>
    </dgm:pt>
    <dgm:pt modelId="{7C187FF6-8135-4B36-B033-5D97834752A7}" type="pres">
      <dgm:prSet presAssocID="{F7D8BE21-6151-49AE-B8D5-B8A1F5C0E7EB}" presName="firstChild" presStyleLbl="bgAccFollowNode1" presStyleIdx="1" presStyleCnt="2" custScaleX="128560" custScaleY="326625" custLinFactNeighborX="-70839" custLinFactNeighborY="48506"/>
      <dgm:spPr/>
      <dgm:t>
        <a:bodyPr/>
        <a:lstStyle/>
        <a:p>
          <a:endParaRPr lang="es-PE"/>
        </a:p>
      </dgm:t>
    </dgm:pt>
    <dgm:pt modelId="{E1EC987B-D35D-436F-BF5B-45A8EC246881}" type="pres">
      <dgm:prSet presAssocID="{F7D8BE21-6151-49AE-B8D5-B8A1F5C0E7EB}" presName="firstChildTx" presStyleLbl="bgAccFollowNode1" presStyleIdx="1" presStyleCnt="2">
        <dgm:presLayoutVars>
          <dgm:bulletEnabled val="1"/>
        </dgm:presLayoutVars>
      </dgm:prSet>
      <dgm:spPr/>
      <dgm:t>
        <a:bodyPr/>
        <a:lstStyle/>
        <a:p>
          <a:endParaRPr lang="es-PE"/>
        </a:p>
      </dgm:t>
    </dgm:pt>
    <dgm:pt modelId="{63E8FAEE-4931-4212-A2AD-3693E812EC5A}" type="pres">
      <dgm:prSet presAssocID="{F7D8BE21-6151-49AE-B8D5-B8A1F5C0E7EB}" presName="negSpace" presStyleCnt="0"/>
      <dgm:spPr/>
    </dgm:pt>
    <dgm:pt modelId="{8322B43C-61B9-4913-885F-FE76F86DF653}" type="pres">
      <dgm:prSet presAssocID="{F7D8BE21-6151-49AE-B8D5-B8A1F5C0E7EB}" presName="circle" presStyleLbl="node1" presStyleIdx="1" presStyleCnt="2" custScaleX="206569" custScaleY="63784" custLinFactNeighborX="-66056" custLinFactNeighborY="-14048"/>
      <dgm:spPr/>
      <dgm:t>
        <a:bodyPr/>
        <a:lstStyle/>
        <a:p>
          <a:endParaRPr lang="es-PE"/>
        </a:p>
      </dgm:t>
    </dgm:pt>
  </dgm:ptLst>
  <dgm:cxnLst>
    <dgm:cxn modelId="{2ACEDAA4-4925-40F2-8BC4-32D83080B949}" srcId="{F7D8BE21-6151-49AE-B8D5-B8A1F5C0E7EB}" destId="{C2631F2A-5C4E-46B2-9E12-CA6E1E0A1E91}" srcOrd="0" destOrd="0" parTransId="{2C1C8FB2-3BEC-4880-A4D2-69C2C5139490}" sibTransId="{D3B2BFC8-4BE9-4E72-BBBE-F7330D1A35F2}"/>
    <dgm:cxn modelId="{C8C03F0E-CF0B-4AB5-8AAA-59058CC6B609}" type="presOf" srcId="{C2631F2A-5C4E-46B2-9E12-CA6E1E0A1E91}" destId="{E1EC987B-D35D-436F-BF5B-45A8EC246881}" srcOrd="1" destOrd="0" presId="urn:microsoft.com/office/officeart/2005/8/layout/hList9"/>
    <dgm:cxn modelId="{FD69842E-49CE-483F-A167-1A7C65FBFFE5}" srcId="{00F2E479-28A6-421B-BF73-4F5061594363}" destId="{44D835F6-322D-4397-ACE5-DA88FE5648CB}" srcOrd="0" destOrd="0" parTransId="{5255D02A-7155-41E6-A0CA-3CC90EC93DBB}" sibTransId="{706C4934-432D-4039-912C-C11EF94BE2BD}"/>
    <dgm:cxn modelId="{D738DCFB-1188-402D-AAC7-D41B52536DDA}" type="presOf" srcId="{44D835F6-322D-4397-ACE5-DA88FE5648CB}" destId="{B04A4556-5AA2-4980-8779-33F3EBDB6D1D}" srcOrd="0" destOrd="0" presId="urn:microsoft.com/office/officeart/2005/8/layout/hList9"/>
    <dgm:cxn modelId="{C3AF75C7-146E-4485-A087-DEBFD8A80397}" type="presOf" srcId="{F7D8BE21-6151-49AE-B8D5-B8A1F5C0E7EB}" destId="{8322B43C-61B9-4913-885F-FE76F86DF653}" srcOrd="0" destOrd="0" presId="urn:microsoft.com/office/officeart/2005/8/layout/hList9"/>
    <dgm:cxn modelId="{542CC76F-1332-4F1F-8A8F-E3B4F7295D4E}" type="presOf" srcId="{9DD7225C-254A-462F-B1AB-F0E70CB2C07B}" destId="{94F9ED1F-06FF-47AF-A5DE-9BB9351D4D2B}" srcOrd="0" destOrd="0" presId="urn:microsoft.com/office/officeart/2005/8/layout/hList9"/>
    <dgm:cxn modelId="{D12BEF95-CBF6-4890-A95B-E79216416B96}" type="presOf" srcId="{C2631F2A-5C4E-46B2-9E12-CA6E1E0A1E91}" destId="{7C187FF6-8135-4B36-B033-5D97834752A7}" srcOrd="0" destOrd="0" presId="urn:microsoft.com/office/officeart/2005/8/layout/hList9"/>
    <dgm:cxn modelId="{23B8EE56-5F80-4EF0-ADC0-0CDC8109CF0D}" srcId="{44D835F6-322D-4397-ACE5-DA88FE5648CB}" destId="{9DD7225C-254A-462F-B1AB-F0E70CB2C07B}" srcOrd="0" destOrd="0" parTransId="{00FE5B38-772B-4847-A4F3-623112697553}" sibTransId="{01FBCC55-1534-4DEC-83CC-6C58EC5A4006}"/>
    <dgm:cxn modelId="{C14761B7-7361-4E84-BB54-770888EF952C}" type="presOf" srcId="{9DD7225C-254A-462F-B1AB-F0E70CB2C07B}" destId="{C9C983B3-516E-4DD9-8451-3C75245CD3B5}" srcOrd="1" destOrd="0" presId="urn:microsoft.com/office/officeart/2005/8/layout/hList9"/>
    <dgm:cxn modelId="{9B65C02D-FA32-460E-A877-9789D85C913C}" srcId="{00F2E479-28A6-421B-BF73-4F5061594363}" destId="{F7D8BE21-6151-49AE-B8D5-B8A1F5C0E7EB}" srcOrd="1" destOrd="0" parTransId="{4B3D7A77-D03B-4FD6-8D69-370341120658}" sibTransId="{EA8DD956-3376-4F64-BAA1-72BD3E797C48}"/>
    <dgm:cxn modelId="{81EB6CF7-6CC7-4C60-B433-A54754EF910A}" type="presOf" srcId="{00F2E479-28A6-421B-BF73-4F5061594363}" destId="{8A23B051-FD35-4F36-B0B3-5FD6035DE250}" srcOrd="0" destOrd="0" presId="urn:microsoft.com/office/officeart/2005/8/layout/hList9"/>
    <dgm:cxn modelId="{7BAED7C6-BDC2-4051-98ED-AB1F1EB40FFD}" type="presParOf" srcId="{8A23B051-FD35-4F36-B0B3-5FD6035DE250}" destId="{C9BB4B30-D3B0-446A-89B3-0F3644AB6494}" srcOrd="0" destOrd="0" presId="urn:microsoft.com/office/officeart/2005/8/layout/hList9"/>
    <dgm:cxn modelId="{61498712-71CE-481E-B445-7ED2A27E85E4}" type="presParOf" srcId="{8A23B051-FD35-4F36-B0B3-5FD6035DE250}" destId="{30D71E2A-DDF8-4F32-BCFF-9D6483AB79E3}" srcOrd="1" destOrd="0" presId="urn:microsoft.com/office/officeart/2005/8/layout/hList9"/>
    <dgm:cxn modelId="{6293BF00-5AB7-4703-95B2-47797FD84E30}" type="presParOf" srcId="{30D71E2A-DDF8-4F32-BCFF-9D6483AB79E3}" destId="{851CB3F6-D91A-4D3B-8AFD-ABBC4AC66A50}" srcOrd="0" destOrd="0" presId="urn:microsoft.com/office/officeart/2005/8/layout/hList9"/>
    <dgm:cxn modelId="{028AE4B1-9001-47BC-82D7-A6D16D4079B2}" type="presParOf" srcId="{30D71E2A-DDF8-4F32-BCFF-9D6483AB79E3}" destId="{723DE6C4-6E71-4082-BFCB-118ECB51AF4D}" srcOrd="1" destOrd="0" presId="urn:microsoft.com/office/officeart/2005/8/layout/hList9"/>
    <dgm:cxn modelId="{A0970D29-646B-41BC-A50A-B89303450664}" type="presParOf" srcId="{723DE6C4-6E71-4082-BFCB-118ECB51AF4D}" destId="{94F9ED1F-06FF-47AF-A5DE-9BB9351D4D2B}" srcOrd="0" destOrd="0" presId="urn:microsoft.com/office/officeart/2005/8/layout/hList9"/>
    <dgm:cxn modelId="{47B485FE-FABA-4544-AD1C-AC126EBA1973}" type="presParOf" srcId="{723DE6C4-6E71-4082-BFCB-118ECB51AF4D}" destId="{C9C983B3-516E-4DD9-8451-3C75245CD3B5}" srcOrd="1" destOrd="0" presId="urn:microsoft.com/office/officeart/2005/8/layout/hList9"/>
    <dgm:cxn modelId="{794E179E-441A-46B3-A949-73A28AB57580}" type="presParOf" srcId="{8A23B051-FD35-4F36-B0B3-5FD6035DE250}" destId="{43E18A52-7B3B-417A-A86C-2C7661A5ED04}" srcOrd="2" destOrd="0" presId="urn:microsoft.com/office/officeart/2005/8/layout/hList9"/>
    <dgm:cxn modelId="{7E7BCD59-FEF3-41A8-87CE-DFD623C5729F}" type="presParOf" srcId="{8A23B051-FD35-4F36-B0B3-5FD6035DE250}" destId="{B04A4556-5AA2-4980-8779-33F3EBDB6D1D}" srcOrd="3" destOrd="0" presId="urn:microsoft.com/office/officeart/2005/8/layout/hList9"/>
    <dgm:cxn modelId="{572E6C0C-12E1-4318-BC8C-6C890BEF97C0}" type="presParOf" srcId="{8A23B051-FD35-4F36-B0B3-5FD6035DE250}" destId="{190B6890-EE8F-4B3C-AC51-2D7DF15C4E3E}" srcOrd="4" destOrd="0" presId="urn:microsoft.com/office/officeart/2005/8/layout/hList9"/>
    <dgm:cxn modelId="{C818F225-FA29-49FD-B8DF-ADB6E12F584A}" type="presParOf" srcId="{8A23B051-FD35-4F36-B0B3-5FD6035DE250}" destId="{8D1A8D1A-BB33-4649-86C7-68C70981DED6}" srcOrd="5" destOrd="0" presId="urn:microsoft.com/office/officeart/2005/8/layout/hList9"/>
    <dgm:cxn modelId="{DCB69E60-BE92-486D-B427-8FCE0AA3C5CF}" type="presParOf" srcId="{8A23B051-FD35-4F36-B0B3-5FD6035DE250}" destId="{4EB8914B-86B9-42D7-8342-4DF18A03F7D8}" srcOrd="6" destOrd="0" presId="urn:microsoft.com/office/officeart/2005/8/layout/hList9"/>
    <dgm:cxn modelId="{5D563F1D-3AA2-4361-8E25-2EC372BE3384}" type="presParOf" srcId="{4EB8914B-86B9-42D7-8342-4DF18A03F7D8}" destId="{FEBFA2E5-2873-44FB-BA1B-30D79F744559}" srcOrd="0" destOrd="0" presId="urn:microsoft.com/office/officeart/2005/8/layout/hList9"/>
    <dgm:cxn modelId="{13ACEDF7-4C15-4991-9FD5-301458E86652}" type="presParOf" srcId="{4EB8914B-86B9-42D7-8342-4DF18A03F7D8}" destId="{1381D99E-5F3E-4819-934E-C978419E75C7}" srcOrd="1" destOrd="0" presId="urn:microsoft.com/office/officeart/2005/8/layout/hList9"/>
    <dgm:cxn modelId="{6FF17D4D-26DE-414D-9025-75135EE73FAE}" type="presParOf" srcId="{1381D99E-5F3E-4819-934E-C978419E75C7}" destId="{7C187FF6-8135-4B36-B033-5D97834752A7}" srcOrd="0" destOrd="0" presId="urn:microsoft.com/office/officeart/2005/8/layout/hList9"/>
    <dgm:cxn modelId="{B38873B3-4979-4E80-B37D-B453EC7C156B}" type="presParOf" srcId="{1381D99E-5F3E-4819-934E-C978419E75C7}" destId="{E1EC987B-D35D-436F-BF5B-45A8EC246881}" srcOrd="1" destOrd="0" presId="urn:microsoft.com/office/officeart/2005/8/layout/hList9"/>
    <dgm:cxn modelId="{72D3A08C-4595-456F-8AA8-2C0A00DCAD7A}" type="presParOf" srcId="{8A23B051-FD35-4F36-B0B3-5FD6035DE250}" destId="{63E8FAEE-4931-4212-A2AD-3693E812EC5A}" srcOrd="7" destOrd="0" presId="urn:microsoft.com/office/officeart/2005/8/layout/hList9"/>
    <dgm:cxn modelId="{330501D0-DE38-4A61-A510-BDAD96C530CB}" type="presParOf" srcId="{8A23B051-FD35-4F36-B0B3-5FD6035DE250}" destId="{8322B43C-61B9-4913-885F-FE76F86DF653}" srcOrd="8" destOrd="0" presId="urn:microsoft.com/office/officeart/2005/8/layout/hList9"/>
  </dgm:cxnLst>
  <dgm:bg/>
  <dgm:whole/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10FE527A-5B8C-4DF3-A503-FF6859A20D45}" type="doc">
      <dgm:prSet loTypeId="urn:microsoft.com/office/officeart/2005/8/layout/radial4" loCatId="relationship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s-ES"/>
        </a:p>
      </dgm:t>
    </dgm:pt>
    <dgm:pt modelId="{8C9BAC52-0B61-4107-9F27-D01CEE193AAA}">
      <dgm:prSet phldrT="[Texto]">
        <dgm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dgm:style>
      </dgm:prSet>
      <dgm:spPr/>
      <dgm:t>
        <a:bodyPr/>
        <a:lstStyle/>
        <a:p>
          <a:r>
            <a:rPr lang="es-ES" b="1" dirty="0" smtClean="0">
              <a:solidFill>
                <a:schemeClr val="tx1"/>
              </a:solidFill>
            </a:rPr>
            <a:t>Programas Presupuestales</a:t>
          </a:r>
          <a:endParaRPr lang="es-ES" b="1" dirty="0">
            <a:solidFill>
              <a:schemeClr val="tx1"/>
            </a:solidFill>
          </a:endParaRPr>
        </a:p>
      </dgm:t>
    </dgm:pt>
    <dgm:pt modelId="{8DBE8D72-2E9C-4461-81F0-8249A70E344F}" type="parTrans" cxnId="{AAC714EF-7835-495D-877F-FB65D0382B04}">
      <dgm:prSet/>
      <dgm:spPr/>
      <dgm:t>
        <a:bodyPr/>
        <a:lstStyle/>
        <a:p>
          <a:endParaRPr lang="es-ES"/>
        </a:p>
      </dgm:t>
    </dgm:pt>
    <dgm:pt modelId="{FDFD8B01-2400-4911-B39E-A7647F1FE70B}" type="sibTrans" cxnId="{AAC714EF-7835-495D-877F-FB65D0382B04}">
      <dgm:prSet/>
      <dgm:spPr/>
      <dgm:t>
        <a:bodyPr/>
        <a:lstStyle/>
        <a:p>
          <a:endParaRPr lang="es-ES"/>
        </a:p>
      </dgm:t>
    </dgm:pt>
    <dgm:pt modelId="{B14C222B-D2B4-4F34-9AD9-2615289ADA16}">
      <dgm:prSet phldrT="[Texto]">
        <dgm:style>
          <a:lnRef idx="0">
            <a:schemeClr val="accent2"/>
          </a:lnRef>
          <a:fillRef idx="3">
            <a:schemeClr val="accent2"/>
          </a:fillRef>
          <a:effectRef idx="3">
            <a:schemeClr val="accent2"/>
          </a:effectRef>
          <a:fontRef idx="minor">
            <a:schemeClr val="lt1"/>
          </a:fontRef>
        </dgm:style>
      </dgm:prSet>
      <dgm:spPr/>
      <dgm:t>
        <a:bodyPr/>
        <a:lstStyle/>
        <a:p>
          <a:r>
            <a:rPr lang="es-ES" b="1" dirty="0" smtClean="0">
              <a:solidFill>
                <a:schemeClr val="tx1"/>
              </a:solidFill>
            </a:rPr>
            <a:t>Evaluaciones</a:t>
          </a:r>
          <a:endParaRPr lang="es-ES" b="1" dirty="0">
            <a:solidFill>
              <a:schemeClr val="tx1"/>
            </a:solidFill>
          </a:endParaRPr>
        </a:p>
      </dgm:t>
    </dgm:pt>
    <dgm:pt modelId="{8C44BBE9-F81B-46E6-ABA9-318FC1B9FC12}" type="parTrans" cxnId="{A5225E8E-00E5-40BF-B846-8A46F5AFCC3D}">
      <dgm:prSet/>
      <dgm:spPr>
        <a:solidFill>
          <a:srgbClr val="0000FF"/>
        </a:solidFill>
      </dgm:spPr>
      <dgm:t>
        <a:bodyPr/>
        <a:lstStyle/>
        <a:p>
          <a:endParaRPr lang="es-ES"/>
        </a:p>
      </dgm:t>
    </dgm:pt>
    <dgm:pt modelId="{758AC399-7018-42F3-B0C4-81C67FBA3F7E}" type="sibTrans" cxnId="{A5225E8E-00E5-40BF-B846-8A46F5AFCC3D}">
      <dgm:prSet/>
      <dgm:spPr/>
      <dgm:t>
        <a:bodyPr/>
        <a:lstStyle/>
        <a:p>
          <a:endParaRPr lang="es-ES"/>
        </a:p>
      </dgm:t>
    </dgm:pt>
    <dgm:pt modelId="{BC323172-BD74-4684-9293-B21480E16EE5}">
      <dgm:prSet phldrT="[Texto]">
        <dgm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dgm:style>
      </dgm:prSet>
      <dgm:spPr/>
      <dgm:t>
        <a:bodyPr/>
        <a:lstStyle/>
        <a:p>
          <a:r>
            <a:rPr lang="es-ES" b="1" dirty="0" smtClean="0">
              <a:solidFill>
                <a:schemeClr val="tx1"/>
              </a:solidFill>
            </a:rPr>
            <a:t>Incentivos</a:t>
          </a:r>
          <a:endParaRPr lang="es-ES" b="1" dirty="0">
            <a:solidFill>
              <a:schemeClr val="tx1"/>
            </a:solidFill>
          </a:endParaRPr>
        </a:p>
      </dgm:t>
    </dgm:pt>
    <dgm:pt modelId="{A989A2FA-651A-4803-AAE4-4F6C778974D1}" type="parTrans" cxnId="{DC3F00C5-DC93-4996-ADFA-5F902A1CFF8F}">
      <dgm:prSet/>
      <dgm:spPr>
        <a:solidFill>
          <a:srgbClr val="0000FF"/>
        </a:solidFill>
      </dgm:spPr>
      <dgm:t>
        <a:bodyPr/>
        <a:lstStyle/>
        <a:p>
          <a:endParaRPr lang="es-ES"/>
        </a:p>
      </dgm:t>
    </dgm:pt>
    <dgm:pt modelId="{2CB91847-92EE-471D-ACB3-149C59C8C708}" type="sibTrans" cxnId="{DC3F00C5-DC93-4996-ADFA-5F902A1CFF8F}">
      <dgm:prSet/>
      <dgm:spPr/>
      <dgm:t>
        <a:bodyPr/>
        <a:lstStyle/>
        <a:p>
          <a:endParaRPr lang="es-ES"/>
        </a:p>
      </dgm:t>
    </dgm:pt>
    <dgm:pt modelId="{D81E6D6E-1D28-46EA-B6E9-8ED370FBD1CA}">
      <dgm:prSet phldrT="[Texto]">
        <dgm:style>
          <a:lnRef idx="0">
            <a:schemeClr val="accent4"/>
          </a:lnRef>
          <a:fillRef idx="3">
            <a:schemeClr val="accent4"/>
          </a:fillRef>
          <a:effectRef idx="3">
            <a:schemeClr val="accent4"/>
          </a:effectRef>
          <a:fontRef idx="minor">
            <a:schemeClr val="lt1"/>
          </a:fontRef>
        </dgm:style>
      </dgm:prSet>
      <dgm:spPr/>
      <dgm:t>
        <a:bodyPr/>
        <a:lstStyle/>
        <a:p>
          <a:r>
            <a:rPr lang="es-ES" b="1" dirty="0" smtClean="0"/>
            <a:t>Seguimiento</a:t>
          </a:r>
          <a:endParaRPr lang="es-ES" b="1" dirty="0"/>
        </a:p>
      </dgm:t>
    </dgm:pt>
    <dgm:pt modelId="{C8BB47AF-3008-4417-A71A-AFC1C0577BEE}" type="parTrans" cxnId="{8B6BFB0F-DA2C-46D4-A9EE-E2CC7032A915}">
      <dgm:prSet/>
      <dgm:spPr>
        <a:solidFill>
          <a:srgbClr val="0000FF"/>
        </a:solidFill>
      </dgm:spPr>
      <dgm:t>
        <a:bodyPr/>
        <a:lstStyle/>
        <a:p>
          <a:endParaRPr lang="es-ES"/>
        </a:p>
      </dgm:t>
    </dgm:pt>
    <dgm:pt modelId="{7EBD90B2-D248-40F8-BE1F-AFEDB0843A99}" type="sibTrans" cxnId="{8B6BFB0F-DA2C-46D4-A9EE-E2CC7032A915}">
      <dgm:prSet/>
      <dgm:spPr/>
      <dgm:t>
        <a:bodyPr/>
        <a:lstStyle/>
        <a:p>
          <a:endParaRPr lang="es-ES"/>
        </a:p>
      </dgm:t>
    </dgm:pt>
    <dgm:pt modelId="{8515E9F8-F67D-45D7-8299-E58E590E9EB5}" type="pres">
      <dgm:prSet presAssocID="{10FE527A-5B8C-4DF3-A503-FF6859A20D45}" presName="cycle" presStyleCnt="0">
        <dgm:presLayoutVars>
          <dgm:chMax val="1"/>
          <dgm:dir/>
          <dgm:animLvl val="ctr"/>
          <dgm:resizeHandles val="exact"/>
        </dgm:presLayoutVars>
      </dgm:prSet>
      <dgm:spPr/>
      <dgm:t>
        <a:bodyPr/>
        <a:lstStyle/>
        <a:p>
          <a:endParaRPr lang="es-ES"/>
        </a:p>
      </dgm:t>
    </dgm:pt>
    <dgm:pt modelId="{B6B9FF17-484F-4D07-B6FA-849913ADD7F7}" type="pres">
      <dgm:prSet presAssocID="{8C9BAC52-0B61-4107-9F27-D01CEE193AAA}" presName="centerShape" presStyleLbl="node0" presStyleIdx="0" presStyleCnt="1" custScaleX="153749"/>
      <dgm:spPr/>
      <dgm:t>
        <a:bodyPr/>
        <a:lstStyle/>
        <a:p>
          <a:endParaRPr lang="es-ES"/>
        </a:p>
      </dgm:t>
    </dgm:pt>
    <dgm:pt modelId="{ECB2028B-9628-4378-95E5-F4D55AC204AB}" type="pres">
      <dgm:prSet presAssocID="{8C44BBE9-F81B-46E6-ABA9-318FC1B9FC12}" presName="parTrans" presStyleLbl="bgSibTrans2D1" presStyleIdx="0" presStyleCnt="3"/>
      <dgm:spPr/>
      <dgm:t>
        <a:bodyPr/>
        <a:lstStyle/>
        <a:p>
          <a:endParaRPr lang="es-ES"/>
        </a:p>
      </dgm:t>
    </dgm:pt>
    <dgm:pt modelId="{DE821446-8B36-4091-BBA4-FAEFA43CC323}" type="pres">
      <dgm:prSet presAssocID="{B14C222B-D2B4-4F34-9AD9-2615289ADA16}" presName="node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27FD0BCC-BF4E-435E-A338-7592F0560E62}" type="pres">
      <dgm:prSet presAssocID="{A989A2FA-651A-4803-AAE4-4F6C778974D1}" presName="parTrans" presStyleLbl="bgSibTrans2D1" presStyleIdx="1" presStyleCnt="3"/>
      <dgm:spPr/>
      <dgm:t>
        <a:bodyPr/>
        <a:lstStyle/>
        <a:p>
          <a:endParaRPr lang="es-ES"/>
        </a:p>
      </dgm:t>
    </dgm:pt>
    <dgm:pt modelId="{C51E904E-03FB-4112-85D9-D332F512B9B6}" type="pres">
      <dgm:prSet presAssocID="{BC323172-BD74-4684-9293-B21480E16EE5}" presName="node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  <dgm:pt modelId="{B7A6E6E3-170B-4511-BFF7-7E54CC8EED23}" type="pres">
      <dgm:prSet presAssocID="{C8BB47AF-3008-4417-A71A-AFC1C0577BEE}" presName="parTrans" presStyleLbl="bgSibTrans2D1" presStyleIdx="2" presStyleCnt="3"/>
      <dgm:spPr/>
      <dgm:t>
        <a:bodyPr/>
        <a:lstStyle/>
        <a:p>
          <a:endParaRPr lang="es-ES"/>
        </a:p>
      </dgm:t>
    </dgm:pt>
    <dgm:pt modelId="{DDE8D760-5A3B-45B1-89C0-2CFCE7500FF8}" type="pres">
      <dgm:prSet presAssocID="{D81E6D6E-1D28-46EA-B6E9-8ED370FBD1CA}" presName="node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es-ES"/>
        </a:p>
      </dgm:t>
    </dgm:pt>
  </dgm:ptLst>
  <dgm:cxnLst>
    <dgm:cxn modelId="{6DB8756F-153D-474E-8ACB-9FE0BF80D50A}" type="presOf" srcId="{BC323172-BD74-4684-9293-B21480E16EE5}" destId="{C51E904E-03FB-4112-85D9-D332F512B9B6}" srcOrd="0" destOrd="0" presId="urn:microsoft.com/office/officeart/2005/8/layout/radial4"/>
    <dgm:cxn modelId="{DD163E00-9DC1-445B-A831-40846FA14A4C}" type="presOf" srcId="{D81E6D6E-1D28-46EA-B6E9-8ED370FBD1CA}" destId="{DDE8D760-5A3B-45B1-89C0-2CFCE7500FF8}" srcOrd="0" destOrd="0" presId="urn:microsoft.com/office/officeart/2005/8/layout/radial4"/>
    <dgm:cxn modelId="{8B6BFB0F-DA2C-46D4-A9EE-E2CC7032A915}" srcId="{8C9BAC52-0B61-4107-9F27-D01CEE193AAA}" destId="{D81E6D6E-1D28-46EA-B6E9-8ED370FBD1CA}" srcOrd="2" destOrd="0" parTransId="{C8BB47AF-3008-4417-A71A-AFC1C0577BEE}" sibTransId="{7EBD90B2-D248-40F8-BE1F-AFEDB0843A99}"/>
    <dgm:cxn modelId="{AAC714EF-7835-495D-877F-FB65D0382B04}" srcId="{10FE527A-5B8C-4DF3-A503-FF6859A20D45}" destId="{8C9BAC52-0B61-4107-9F27-D01CEE193AAA}" srcOrd="0" destOrd="0" parTransId="{8DBE8D72-2E9C-4461-81F0-8249A70E344F}" sibTransId="{FDFD8B01-2400-4911-B39E-A7647F1FE70B}"/>
    <dgm:cxn modelId="{A5225E8E-00E5-40BF-B846-8A46F5AFCC3D}" srcId="{8C9BAC52-0B61-4107-9F27-D01CEE193AAA}" destId="{B14C222B-D2B4-4F34-9AD9-2615289ADA16}" srcOrd="0" destOrd="0" parTransId="{8C44BBE9-F81B-46E6-ABA9-318FC1B9FC12}" sibTransId="{758AC399-7018-42F3-B0C4-81C67FBA3F7E}"/>
    <dgm:cxn modelId="{36228355-0020-487E-80F3-112421E04564}" type="presOf" srcId="{A989A2FA-651A-4803-AAE4-4F6C778974D1}" destId="{27FD0BCC-BF4E-435E-A338-7592F0560E62}" srcOrd="0" destOrd="0" presId="urn:microsoft.com/office/officeart/2005/8/layout/radial4"/>
    <dgm:cxn modelId="{602C602F-4ABC-4E6D-A7F3-F724343E5332}" type="presOf" srcId="{8C44BBE9-F81B-46E6-ABA9-318FC1B9FC12}" destId="{ECB2028B-9628-4378-95E5-F4D55AC204AB}" srcOrd="0" destOrd="0" presId="urn:microsoft.com/office/officeart/2005/8/layout/radial4"/>
    <dgm:cxn modelId="{DC3F00C5-DC93-4996-ADFA-5F902A1CFF8F}" srcId="{8C9BAC52-0B61-4107-9F27-D01CEE193AAA}" destId="{BC323172-BD74-4684-9293-B21480E16EE5}" srcOrd="1" destOrd="0" parTransId="{A989A2FA-651A-4803-AAE4-4F6C778974D1}" sibTransId="{2CB91847-92EE-471D-ACB3-149C59C8C708}"/>
    <dgm:cxn modelId="{8621AE0E-C2BA-41A4-B78A-64A1F1434A8B}" type="presOf" srcId="{10FE527A-5B8C-4DF3-A503-FF6859A20D45}" destId="{8515E9F8-F67D-45D7-8299-E58E590E9EB5}" srcOrd="0" destOrd="0" presId="urn:microsoft.com/office/officeart/2005/8/layout/radial4"/>
    <dgm:cxn modelId="{B993B281-662E-4C93-8BA0-99CF5F318DF7}" type="presOf" srcId="{8C9BAC52-0B61-4107-9F27-D01CEE193AAA}" destId="{B6B9FF17-484F-4D07-B6FA-849913ADD7F7}" srcOrd="0" destOrd="0" presId="urn:microsoft.com/office/officeart/2005/8/layout/radial4"/>
    <dgm:cxn modelId="{777EF87F-F41E-4033-88FC-BBC8E5CBD03C}" type="presOf" srcId="{C8BB47AF-3008-4417-A71A-AFC1C0577BEE}" destId="{B7A6E6E3-170B-4511-BFF7-7E54CC8EED23}" srcOrd="0" destOrd="0" presId="urn:microsoft.com/office/officeart/2005/8/layout/radial4"/>
    <dgm:cxn modelId="{627735C2-FE0E-475B-B6D9-074AF0CFADD4}" type="presOf" srcId="{B14C222B-D2B4-4F34-9AD9-2615289ADA16}" destId="{DE821446-8B36-4091-BBA4-FAEFA43CC323}" srcOrd="0" destOrd="0" presId="urn:microsoft.com/office/officeart/2005/8/layout/radial4"/>
    <dgm:cxn modelId="{952D765F-7C37-4E32-A0F9-D6324E415731}" type="presParOf" srcId="{8515E9F8-F67D-45D7-8299-E58E590E9EB5}" destId="{B6B9FF17-484F-4D07-B6FA-849913ADD7F7}" srcOrd="0" destOrd="0" presId="urn:microsoft.com/office/officeart/2005/8/layout/radial4"/>
    <dgm:cxn modelId="{60BA425B-70A1-4123-84B2-605B2225D2C4}" type="presParOf" srcId="{8515E9F8-F67D-45D7-8299-E58E590E9EB5}" destId="{ECB2028B-9628-4378-95E5-F4D55AC204AB}" srcOrd="1" destOrd="0" presId="urn:microsoft.com/office/officeart/2005/8/layout/radial4"/>
    <dgm:cxn modelId="{858BDBBF-E9DA-4298-934B-DE0735CEC8D0}" type="presParOf" srcId="{8515E9F8-F67D-45D7-8299-E58E590E9EB5}" destId="{DE821446-8B36-4091-BBA4-FAEFA43CC323}" srcOrd="2" destOrd="0" presId="urn:microsoft.com/office/officeart/2005/8/layout/radial4"/>
    <dgm:cxn modelId="{F73A970C-A1E8-4F6D-82A7-0DF7023CD156}" type="presParOf" srcId="{8515E9F8-F67D-45D7-8299-E58E590E9EB5}" destId="{27FD0BCC-BF4E-435E-A338-7592F0560E62}" srcOrd="3" destOrd="0" presId="urn:microsoft.com/office/officeart/2005/8/layout/radial4"/>
    <dgm:cxn modelId="{67A8D3EF-D045-4F14-8DF3-9051A11E8A9B}" type="presParOf" srcId="{8515E9F8-F67D-45D7-8299-E58E590E9EB5}" destId="{C51E904E-03FB-4112-85D9-D332F512B9B6}" srcOrd="4" destOrd="0" presId="urn:microsoft.com/office/officeart/2005/8/layout/radial4"/>
    <dgm:cxn modelId="{7E5D9D10-2AEC-4613-951A-6F00432ABE09}" type="presParOf" srcId="{8515E9F8-F67D-45D7-8299-E58E590E9EB5}" destId="{B7A6E6E3-170B-4511-BFF7-7E54CC8EED23}" srcOrd="5" destOrd="0" presId="urn:microsoft.com/office/officeart/2005/8/layout/radial4"/>
    <dgm:cxn modelId="{515FC5CC-94F5-4F75-B6D8-F37DDA9FB596}" type="presParOf" srcId="{8515E9F8-F67D-45D7-8299-E58E590E9EB5}" destId="{DDE8D760-5A3B-45B1-89C0-2CFCE7500FF8}" srcOrd="6" destOrd="0" presId="urn:microsoft.com/office/officeart/2005/8/layout/radial4"/>
  </dgm:cxnLst>
  <dgm:bg/>
  <dgm:whole/>
  <dgm:extLst>
    <a:ext uri="http://schemas.microsoft.com/office/drawing/2008/diagram">
      <dsp:dataModelExt xmlns:dsp="http://schemas.microsoft.com/office/drawing/2008/diagram" xmlns="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991301E-C7C0-41EE-88B5-65797B5E6949}">
      <dsp:nvSpPr>
        <dsp:cNvPr id="0" name=""/>
        <dsp:cNvSpPr/>
      </dsp:nvSpPr>
      <dsp:spPr>
        <a:xfrm>
          <a:off x="1183880" y="257721"/>
          <a:ext cx="3660776" cy="3497345"/>
        </a:xfrm>
        <a:prstGeom prst="pie">
          <a:avLst>
            <a:gd name="adj1" fmla="val 16200000"/>
            <a:gd name="adj2" fmla="val 20520000"/>
          </a:avLst>
        </a:prstGeom>
        <a:solidFill>
          <a:schemeClr val="bg1">
            <a:lumMod val="85000"/>
          </a:schemeClr>
        </a:solidFill>
        <a:ln w="38100" cap="flat" cmpd="sng" algn="ctr">
          <a:solidFill>
            <a:schemeClr val="bg1"/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</dsp:spPr>
      <dsp:style>
        <a:lnRef idx="3">
          <a:schemeClr val="lt1"/>
        </a:lnRef>
        <a:fillRef idx="1">
          <a:schemeClr val="accent2"/>
        </a:fillRef>
        <a:effectRef idx="1">
          <a:schemeClr val="accent2"/>
        </a:effectRef>
        <a:fontRef idx="minor">
          <a:schemeClr val="lt1"/>
        </a:fontRef>
      </dsp:style>
      <dsp:txBody>
        <a:bodyPr spcFirstLastPara="0" vert="horz" wrap="square" lIns="12700" tIns="12700" rIns="12700" bIns="12700" numCol="1" spcCol="1270" anchor="ctr" anchorCtr="0">
          <a:noAutofit/>
        </a:bodyPr>
        <a:lstStyle/>
        <a:p>
          <a:pPr lvl="0" algn="ctr" defTabSz="444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00" b="1" i="1" kern="1200" dirty="0" smtClean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PROGRAMACIÓN</a:t>
          </a:r>
          <a:endParaRPr lang="es-ES" sz="1000" b="1" i="1" kern="1200" dirty="0">
            <a:solidFill>
              <a:srgbClr val="C00000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3093586" y="845608"/>
        <a:ext cx="1176678" cy="749431"/>
      </dsp:txXfrm>
    </dsp:sp>
    <dsp:sp modelId="{E31FF14E-1617-4857-846A-B396AEB49807}">
      <dsp:nvSpPr>
        <dsp:cNvPr id="0" name=""/>
        <dsp:cNvSpPr/>
      </dsp:nvSpPr>
      <dsp:spPr>
        <a:xfrm>
          <a:off x="1342123" y="378927"/>
          <a:ext cx="3497345" cy="3497345"/>
        </a:xfrm>
        <a:prstGeom prst="pie">
          <a:avLst>
            <a:gd name="adj1" fmla="val 20520000"/>
            <a:gd name="adj2" fmla="val 3240000"/>
          </a:avLst>
        </a:prstGeom>
        <a:solidFill>
          <a:schemeClr val="bg1">
            <a:lumMod val="65000"/>
          </a:schemeClr>
        </a:solidFill>
        <a:ln w="25400" cap="flat" cmpd="sng" algn="ctr">
          <a:solidFill>
            <a:schemeClr val="bg1"/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466725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050" b="1" i="1" kern="1200" dirty="0" smtClean="0">
              <a:solidFill>
                <a:srgbClr val="0000FF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FORMULACIÓN</a:t>
          </a:r>
          <a:endParaRPr lang="es-ES" sz="1050" b="1" i="1" kern="1200" dirty="0">
            <a:solidFill>
              <a:srgbClr val="0000FF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3594580" y="1976881"/>
        <a:ext cx="1040876" cy="832701"/>
      </dsp:txXfrm>
    </dsp:sp>
    <dsp:sp modelId="{EFE1A4AC-D3BD-4A4E-980C-596BCDD2C934}">
      <dsp:nvSpPr>
        <dsp:cNvPr id="0" name=""/>
        <dsp:cNvSpPr/>
      </dsp:nvSpPr>
      <dsp:spPr>
        <a:xfrm>
          <a:off x="1216466" y="408440"/>
          <a:ext cx="3497345" cy="3497345"/>
        </a:xfrm>
        <a:prstGeom prst="pie">
          <a:avLst>
            <a:gd name="adj1" fmla="val 3240000"/>
            <a:gd name="adj2" fmla="val 7560000"/>
          </a:avLst>
        </a:prstGeom>
        <a:solidFill>
          <a:schemeClr val="bg1">
            <a:lumMod val="50000"/>
          </a:schemeClr>
        </a:solidFill>
        <a:ln w="25400" cap="flat" cmpd="sng" algn="ctr">
          <a:solidFill>
            <a:schemeClr val="bg1"/>
          </a:solidFill>
          <a:prstDash val="solid"/>
        </a:ln>
        <a:effectLst/>
      </dsp:spPr>
      <dsp:style>
        <a:lnRef idx="2">
          <a:schemeClr val="accent3">
            <a:shade val="50000"/>
          </a:schemeClr>
        </a:lnRef>
        <a:fillRef idx="1">
          <a:schemeClr val="accent3"/>
        </a:fillRef>
        <a:effectRef idx="0">
          <a:schemeClr val="accent3"/>
        </a:effectRef>
        <a:fontRef idx="minor">
          <a:schemeClr val="lt1"/>
        </a:fontRef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lvl="0" algn="ctr" defTabSz="4889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100" b="1" i="1" kern="1200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APROBACIÓN</a:t>
          </a:r>
          <a:endParaRPr lang="es-ES" sz="1100" b="1" i="1" kern="1200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2465519" y="2864909"/>
        <a:ext cx="999241" cy="915971"/>
      </dsp:txXfrm>
    </dsp:sp>
    <dsp:sp modelId="{CF61D327-4FA3-47F2-A59C-AAE089CA95A7}">
      <dsp:nvSpPr>
        <dsp:cNvPr id="0" name=""/>
        <dsp:cNvSpPr/>
      </dsp:nvSpPr>
      <dsp:spPr>
        <a:xfrm>
          <a:off x="1137360" y="350983"/>
          <a:ext cx="3497345" cy="3497345"/>
        </a:xfrm>
        <a:prstGeom prst="pie">
          <a:avLst>
            <a:gd name="adj1" fmla="val 7560000"/>
            <a:gd name="adj2" fmla="val 11880000"/>
          </a:avLst>
        </a:prstGeom>
        <a:solidFill>
          <a:schemeClr val="bg2">
            <a:lumMod val="75000"/>
          </a:schemeClr>
        </a:solidFill>
        <a:ln w="9525" cap="flat" cmpd="sng" algn="ctr">
          <a:solidFill>
            <a:schemeClr val="bg1"/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1">
          <a:schemeClr val="accent4"/>
        </a:lnRef>
        <a:fillRef idx="3">
          <a:schemeClr val="accent4"/>
        </a:fillRef>
        <a:effectRef idx="2">
          <a:schemeClr val="accent4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i="1" kern="1200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EJECUCIÓN</a:t>
          </a:r>
          <a:endParaRPr lang="es-ES" sz="1200" b="1" i="1" kern="1200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1341372" y="1948937"/>
        <a:ext cx="1040876" cy="832701"/>
      </dsp:txXfrm>
    </dsp:sp>
    <dsp:sp modelId="{0651B4A7-DF07-4E1F-9AC5-D66A4FF0B2DE}">
      <dsp:nvSpPr>
        <dsp:cNvPr id="0" name=""/>
        <dsp:cNvSpPr/>
      </dsp:nvSpPr>
      <dsp:spPr>
        <a:xfrm>
          <a:off x="1167337" y="257721"/>
          <a:ext cx="3497345" cy="3497345"/>
        </a:xfrm>
        <a:prstGeom prst="pie">
          <a:avLst>
            <a:gd name="adj1" fmla="val 11880000"/>
            <a:gd name="adj2" fmla="val 16200000"/>
          </a:avLst>
        </a:prstGeom>
        <a:solidFill>
          <a:schemeClr val="bg2">
            <a:lumMod val="50000"/>
          </a:schemeClr>
        </a:solidFill>
        <a:ln w="9525" cap="flat" cmpd="sng" algn="ctr">
          <a:solidFill>
            <a:schemeClr val="bg1"/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</dsp:spPr>
      <dsp:style>
        <a:lnRef idx="1">
          <a:schemeClr val="accent6"/>
        </a:lnRef>
        <a:fillRef idx="3">
          <a:schemeClr val="accent6"/>
        </a:fillRef>
        <a:effectRef idx="2">
          <a:schemeClr val="accent6"/>
        </a:effectRef>
        <a:fontRef idx="minor">
          <a:schemeClr val="lt1"/>
        </a:fontRef>
      </dsp:style>
      <dsp:txBody>
        <a:bodyPr spcFirstLastPara="0" vert="horz" wrap="square" lIns="15240" tIns="15240" rIns="15240" bIns="15240" numCol="1" spcCol="1270" anchor="ctr" anchorCtr="0">
          <a:noAutofit/>
        </a:bodyPr>
        <a:lstStyle/>
        <a:p>
          <a:pPr lvl="0" algn="ctr" defTabSz="5334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200" b="1" i="1" kern="1200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rPr>
            <a:t>EVALUACIÓN</a:t>
          </a:r>
          <a:endParaRPr lang="es-ES" sz="1200" b="1" i="1" kern="1200" dirty="0">
            <a:solidFill>
              <a:schemeClr val="bg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</a:endParaRPr>
        </a:p>
      </dsp:txBody>
      <dsp:txXfrm>
        <a:off x="1716087" y="845608"/>
        <a:ext cx="1124146" cy="749431"/>
      </dsp:txXfrm>
    </dsp:sp>
    <dsp:sp modelId="{45A3DFFF-5353-4C4E-8A35-8B13DBC5FBA0}">
      <dsp:nvSpPr>
        <dsp:cNvPr id="0" name=""/>
        <dsp:cNvSpPr/>
      </dsp:nvSpPr>
      <dsp:spPr>
        <a:xfrm>
          <a:off x="1011948" y="41218"/>
          <a:ext cx="4002629" cy="3930350"/>
        </a:xfrm>
        <a:prstGeom prst="circularArrow">
          <a:avLst>
            <a:gd name="adj1" fmla="val 5085"/>
            <a:gd name="adj2" fmla="val 327528"/>
            <a:gd name="adj3" fmla="val 20192361"/>
            <a:gd name="adj4" fmla="val 16200324"/>
            <a:gd name="adj5" fmla="val 5932"/>
          </a:avLst>
        </a:prstGeom>
        <a:solidFill>
          <a:schemeClr val="accent2"/>
        </a:solidFill>
        <a:ln>
          <a:noFill/>
        </a:ln>
        <a:effectLst>
          <a:outerShdw blurRad="50800" dist="38100" dir="2700000" algn="tl" rotWithShape="0">
            <a:prstClr val="black">
              <a:alpha val="40000"/>
            </a:prstClr>
          </a:outerShdw>
        </a:effectLst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2E52B91-697B-45E3-BD7B-EE00863C9CF1}">
      <dsp:nvSpPr>
        <dsp:cNvPr id="0" name=""/>
        <dsp:cNvSpPr/>
      </dsp:nvSpPr>
      <dsp:spPr>
        <a:xfrm>
          <a:off x="1125862" y="162394"/>
          <a:ext cx="3930350" cy="3930350"/>
        </a:xfrm>
        <a:prstGeom prst="circularArrow">
          <a:avLst>
            <a:gd name="adj1" fmla="val 5085"/>
            <a:gd name="adj2" fmla="val 327528"/>
            <a:gd name="adj3" fmla="val 2912753"/>
            <a:gd name="adj4" fmla="val 20519953"/>
            <a:gd name="adj5" fmla="val 5932"/>
          </a:avLst>
        </a:prstGeom>
        <a:solidFill>
          <a:schemeClr val="accent2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D5CC465-E25B-4B4D-9B58-51F7AB0ED2D2}">
      <dsp:nvSpPr>
        <dsp:cNvPr id="0" name=""/>
        <dsp:cNvSpPr/>
      </dsp:nvSpPr>
      <dsp:spPr>
        <a:xfrm>
          <a:off x="999964" y="192082"/>
          <a:ext cx="3930350" cy="3930350"/>
        </a:xfrm>
        <a:prstGeom prst="circularArrow">
          <a:avLst>
            <a:gd name="adj1" fmla="val 5085"/>
            <a:gd name="adj2" fmla="val 327528"/>
            <a:gd name="adj3" fmla="val 7232777"/>
            <a:gd name="adj4" fmla="val 3239695"/>
            <a:gd name="adj5" fmla="val 5932"/>
          </a:avLst>
        </a:prstGeom>
        <a:solidFill>
          <a:schemeClr val="accent2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2844BCF-69ED-4243-9343-668C3FEDA367}">
      <dsp:nvSpPr>
        <dsp:cNvPr id="0" name=""/>
        <dsp:cNvSpPr/>
      </dsp:nvSpPr>
      <dsp:spPr>
        <a:xfrm>
          <a:off x="920616" y="134450"/>
          <a:ext cx="3930350" cy="3930350"/>
        </a:xfrm>
        <a:prstGeom prst="circularArrow">
          <a:avLst>
            <a:gd name="adj1" fmla="val 5085"/>
            <a:gd name="adj2" fmla="val 327528"/>
            <a:gd name="adj3" fmla="val 11552519"/>
            <a:gd name="adj4" fmla="val 7559718"/>
            <a:gd name="adj5" fmla="val 5932"/>
          </a:avLst>
        </a:prstGeom>
        <a:solidFill>
          <a:schemeClr val="accent2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FA19F0B-E9C2-480A-B58E-80933DF97FBC}">
      <dsp:nvSpPr>
        <dsp:cNvPr id="0" name=""/>
        <dsp:cNvSpPr/>
      </dsp:nvSpPr>
      <dsp:spPr>
        <a:xfrm>
          <a:off x="950999" y="41218"/>
          <a:ext cx="3930350" cy="3930350"/>
        </a:xfrm>
        <a:prstGeom prst="circularArrow">
          <a:avLst>
            <a:gd name="adj1" fmla="val 5085"/>
            <a:gd name="adj2" fmla="val 327528"/>
            <a:gd name="adj3" fmla="val 15872148"/>
            <a:gd name="adj4" fmla="val 11880111"/>
            <a:gd name="adj5" fmla="val 5932"/>
          </a:avLst>
        </a:prstGeom>
        <a:solidFill>
          <a:schemeClr val="accent2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94F9ED1F-06FF-47AF-A5DE-9BB9351D4D2B}">
      <dsp:nvSpPr>
        <dsp:cNvPr id="0" name=""/>
        <dsp:cNvSpPr/>
      </dsp:nvSpPr>
      <dsp:spPr>
        <a:xfrm>
          <a:off x="61843" y="905322"/>
          <a:ext cx="5994621" cy="3616701"/>
        </a:xfrm>
        <a:prstGeom prst="rect">
          <a:avLst/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-152400" extrusionH="63500" prstMaterial="dkEdge">
          <a:bevelT w="14445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0" tIns="99568" rIns="99568" bIns="99568" numCol="1" spcCol="1270" anchor="ctr" anchorCtr="0">
          <a:noAutofit/>
        </a:bodyPr>
        <a:lstStyle/>
        <a:p>
          <a:pPr lvl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s-PE" sz="1400" kern="1200" dirty="0"/>
        </a:p>
      </dsp:txBody>
      <dsp:txXfrm>
        <a:off x="1020982" y="905322"/>
        <a:ext cx="5035481" cy="3616701"/>
      </dsp:txXfrm>
    </dsp:sp>
    <dsp:sp modelId="{B04A4556-5AA2-4980-8779-33F3EBDB6D1D}">
      <dsp:nvSpPr>
        <dsp:cNvPr id="0" name=""/>
        <dsp:cNvSpPr/>
      </dsp:nvSpPr>
      <dsp:spPr>
        <a:xfrm>
          <a:off x="1574010" y="88831"/>
          <a:ext cx="2535221" cy="762635"/>
        </a:xfrm>
        <a:prstGeom prst="ellipse">
          <a:avLst/>
        </a:prstGeom>
        <a:solidFill>
          <a:schemeClr val="tx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600" b="1" kern="1200" dirty="0"/>
            <a:t>Clasificación Económica</a:t>
          </a:r>
        </a:p>
      </dsp:txBody>
      <dsp:txXfrm>
        <a:off x="1945285" y="200516"/>
        <a:ext cx="1792671" cy="539265"/>
      </dsp:txXfrm>
    </dsp:sp>
    <dsp:sp modelId="{7C187FF6-8135-4B36-B033-5D97834752A7}">
      <dsp:nvSpPr>
        <dsp:cNvPr id="0" name=""/>
        <dsp:cNvSpPr/>
      </dsp:nvSpPr>
      <dsp:spPr>
        <a:xfrm>
          <a:off x="6182531" y="883266"/>
          <a:ext cx="2816541" cy="3712613"/>
        </a:xfrm>
        <a:prstGeom prst="rect">
          <a:avLst/>
        </a:prstGeom>
        <a:solidFill>
          <a:schemeClr val="accent3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z="-152400" extrusionH="63500" prstMaterial="dkEdge">
          <a:bevelT w="144450" h="36350" prst="relaxedInset"/>
          <a:contourClr>
            <a:schemeClr val="bg1"/>
          </a:contourClr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0" tIns="99568" rIns="99568" bIns="99568" numCol="1" spcCol="1270" anchor="ctr" anchorCtr="0">
          <a:noAutofit/>
        </a:bodyPr>
        <a:lstStyle/>
        <a:p>
          <a:pPr lvl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400" b="1" i="0" u="none" kern="1200" dirty="0"/>
            <a:t>1.Recursos Ordinarios (Rubro 00)</a:t>
          </a:r>
        </a:p>
        <a:p>
          <a:pPr lvl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400" b="1" i="0" u="none" kern="1200" dirty="0"/>
            <a:t>2. Recursos Directamente Recaudados (Rubro 09)</a:t>
          </a:r>
          <a:endParaRPr lang="es-PE" sz="1400" b="1" kern="1200" dirty="0"/>
        </a:p>
        <a:p>
          <a:pPr lvl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400" b="1" i="0" u="none" kern="1200" dirty="0"/>
            <a:t>3. Recursos por operaciones Oficiales de crédito (Rubro 19)</a:t>
          </a:r>
          <a:endParaRPr lang="es-PE" sz="1400" b="1" kern="1200" dirty="0"/>
        </a:p>
        <a:p>
          <a:pPr lvl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400" b="1" i="0" u="none" kern="1200" dirty="0"/>
            <a:t>4. Donaciones y Transferencias (Rubro 13)</a:t>
          </a:r>
        </a:p>
        <a:p>
          <a:pPr lvl="0" algn="l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400" b="1" kern="1200" dirty="0"/>
            <a:t>5. Recursos Determinados (Rubro </a:t>
          </a:r>
          <a:r>
            <a:rPr lang="es-PE" sz="1400" b="1" kern="1200" dirty="0" smtClean="0"/>
            <a:t>07,08 ,18</a:t>
          </a:r>
          <a:r>
            <a:rPr lang="es-PE" sz="1400" b="1" kern="1200" dirty="0"/>
            <a:t>)</a:t>
          </a:r>
        </a:p>
      </dsp:txBody>
      <dsp:txXfrm>
        <a:off x="6633177" y="883266"/>
        <a:ext cx="2365894" cy="3712613"/>
      </dsp:txXfrm>
    </dsp:sp>
    <dsp:sp modelId="{8322B43C-61B9-4913-885F-FE76F86DF653}">
      <dsp:nvSpPr>
        <dsp:cNvPr id="0" name=""/>
        <dsp:cNvSpPr/>
      </dsp:nvSpPr>
      <dsp:spPr>
        <a:xfrm>
          <a:off x="6211981" y="54817"/>
          <a:ext cx="2346812" cy="724644"/>
        </a:xfrm>
        <a:prstGeom prst="ellipse">
          <a:avLst/>
        </a:prstGeom>
        <a:solidFill>
          <a:schemeClr val="tx1"/>
        </a:soli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PE" sz="1400" b="1" kern="1200" dirty="0">
              <a:solidFill>
                <a:schemeClr val="bg1"/>
              </a:solidFill>
            </a:rPr>
            <a:t>Clasificación por Fuente de Financiamiento</a:t>
          </a:r>
        </a:p>
      </dsp:txBody>
      <dsp:txXfrm>
        <a:off x="6555664" y="160939"/>
        <a:ext cx="1659446" cy="512400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6B9FF17-484F-4D07-B6FA-849913ADD7F7}">
      <dsp:nvSpPr>
        <dsp:cNvPr id="0" name=""/>
        <dsp:cNvSpPr/>
      </dsp:nvSpPr>
      <dsp:spPr>
        <a:xfrm>
          <a:off x="1400296" y="1935996"/>
          <a:ext cx="2293211" cy="1491529"/>
        </a:xfrm>
        <a:prstGeom prst="ellipse">
          <a:avLst/>
        </a:prstGeom>
        <a:gradFill rotWithShape="1">
          <a:gsLst>
            <a:gs pos="0">
              <a:schemeClr val="accent1">
                <a:shade val="51000"/>
                <a:satMod val="130000"/>
              </a:schemeClr>
            </a:gs>
            <a:gs pos="80000">
              <a:schemeClr val="accent1">
                <a:shade val="93000"/>
                <a:satMod val="130000"/>
              </a:schemeClr>
            </a:gs>
            <a:gs pos="100000">
              <a:schemeClr val="accent1"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dsp:spPr>
      <dsp:style>
        <a:lnRef idx="0">
          <a:schemeClr val="accent1"/>
        </a:lnRef>
        <a:fillRef idx="3">
          <a:schemeClr val="accent1"/>
        </a:fillRef>
        <a:effectRef idx="3">
          <a:schemeClr val="accent1"/>
        </a:effectRef>
        <a:fontRef idx="minor">
          <a:schemeClr val="lt1"/>
        </a:fontRef>
      </dsp:style>
      <dsp:txBody>
        <a:bodyPr spcFirstLastPara="0" vert="horz" wrap="square" lIns="10795" tIns="10795" rIns="10795" bIns="10795" numCol="1" spcCol="1270" anchor="ctr" anchorCtr="0">
          <a:noAutofit/>
        </a:bodyPr>
        <a:lstStyle/>
        <a:p>
          <a:pPr lvl="0" algn="ctr" defTabSz="7556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700" b="1" kern="1200" dirty="0" smtClean="0">
              <a:solidFill>
                <a:schemeClr val="tx1"/>
              </a:solidFill>
            </a:rPr>
            <a:t>Programas Presupuestales</a:t>
          </a:r>
          <a:endParaRPr lang="es-ES" sz="1700" b="1" kern="1200" dirty="0">
            <a:solidFill>
              <a:schemeClr val="tx1"/>
            </a:solidFill>
          </a:endParaRPr>
        </a:p>
      </dsp:txBody>
      <dsp:txXfrm>
        <a:off x="1736129" y="2154425"/>
        <a:ext cx="1621545" cy="1054671"/>
      </dsp:txXfrm>
    </dsp:sp>
    <dsp:sp modelId="{ECB2028B-9628-4378-95E5-F4D55AC204AB}">
      <dsp:nvSpPr>
        <dsp:cNvPr id="0" name=""/>
        <dsp:cNvSpPr/>
      </dsp:nvSpPr>
      <dsp:spPr>
        <a:xfrm rot="12900000">
          <a:off x="716023" y="1571442"/>
          <a:ext cx="1097442" cy="425085"/>
        </a:xfrm>
        <a:prstGeom prst="leftArrow">
          <a:avLst>
            <a:gd name="adj1" fmla="val 60000"/>
            <a:gd name="adj2" fmla="val 50000"/>
          </a:avLst>
        </a:prstGeom>
        <a:solidFill>
          <a:srgbClr val="0000FF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E821446-8B36-4091-BBA4-FAEFA43CC323}">
      <dsp:nvSpPr>
        <dsp:cNvPr id="0" name=""/>
        <dsp:cNvSpPr/>
      </dsp:nvSpPr>
      <dsp:spPr>
        <a:xfrm>
          <a:off x="106782" y="902470"/>
          <a:ext cx="1416953" cy="1133562"/>
        </a:xfrm>
        <a:prstGeom prst="roundRect">
          <a:avLst>
            <a:gd name="adj" fmla="val 10000"/>
          </a:avLst>
        </a:prstGeom>
        <a:gradFill rotWithShape="1">
          <a:gsLst>
            <a:gs pos="0">
              <a:schemeClr val="accent2">
                <a:shade val="51000"/>
                <a:satMod val="130000"/>
              </a:schemeClr>
            </a:gs>
            <a:gs pos="80000">
              <a:schemeClr val="accent2">
                <a:shade val="93000"/>
                <a:satMod val="130000"/>
              </a:schemeClr>
            </a:gs>
            <a:gs pos="100000">
              <a:schemeClr val="accent2"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dsp:spPr>
      <dsp:style>
        <a:lnRef idx="0">
          <a:schemeClr val="accent2"/>
        </a:lnRef>
        <a:fillRef idx="3">
          <a:schemeClr val="accent2"/>
        </a:fillRef>
        <a:effectRef idx="3">
          <a:schemeClr val="accent2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500" b="1" kern="1200" dirty="0" smtClean="0">
              <a:solidFill>
                <a:schemeClr val="tx1"/>
              </a:solidFill>
            </a:rPr>
            <a:t>Evaluaciones</a:t>
          </a:r>
          <a:endParaRPr lang="es-ES" sz="1500" b="1" kern="1200" dirty="0">
            <a:solidFill>
              <a:schemeClr val="tx1"/>
            </a:solidFill>
          </a:endParaRPr>
        </a:p>
      </dsp:txBody>
      <dsp:txXfrm>
        <a:off x="139983" y="935671"/>
        <a:ext cx="1350551" cy="1067160"/>
      </dsp:txXfrm>
    </dsp:sp>
    <dsp:sp modelId="{27FD0BCC-BF4E-435E-A338-7592F0560E62}">
      <dsp:nvSpPr>
        <dsp:cNvPr id="0" name=""/>
        <dsp:cNvSpPr/>
      </dsp:nvSpPr>
      <dsp:spPr>
        <a:xfrm rot="16200000">
          <a:off x="1900436" y="1001737"/>
          <a:ext cx="1292931" cy="425085"/>
        </a:xfrm>
        <a:prstGeom prst="leftArrow">
          <a:avLst>
            <a:gd name="adj1" fmla="val 60000"/>
            <a:gd name="adj2" fmla="val 50000"/>
          </a:avLst>
        </a:prstGeom>
        <a:solidFill>
          <a:srgbClr val="0000FF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51E904E-03FB-4112-85D9-D332F512B9B6}">
      <dsp:nvSpPr>
        <dsp:cNvPr id="0" name=""/>
        <dsp:cNvSpPr/>
      </dsp:nvSpPr>
      <dsp:spPr>
        <a:xfrm>
          <a:off x="1838425" y="1034"/>
          <a:ext cx="1416953" cy="1133562"/>
        </a:xfrm>
        <a:prstGeom prst="roundRect">
          <a:avLst>
            <a:gd name="adj" fmla="val 10000"/>
          </a:avLst>
        </a:prstGeom>
        <a:gradFill rotWithShape="1">
          <a:gsLst>
            <a:gs pos="0">
              <a:schemeClr val="accent3">
                <a:shade val="51000"/>
                <a:satMod val="130000"/>
              </a:schemeClr>
            </a:gs>
            <a:gs pos="80000">
              <a:schemeClr val="accent3">
                <a:shade val="93000"/>
                <a:satMod val="130000"/>
              </a:schemeClr>
            </a:gs>
            <a:gs pos="100000">
              <a:schemeClr val="accent3"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dsp:spPr>
      <dsp:style>
        <a:lnRef idx="0">
          <a:schemeClr val="accent3"/>
        </a:lnRef>
        <a:fillRef idx="3">
          <a:schemeClr val="accent3"/>
        </a:fillRef>
        <a:effectRef idx="3">
          <a:schemeClr val="accent3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500" b="1" kern="1200" dirty="0" smtClean="0">
              <a:solidFill>
                <a:schemeClr val="tx1"/>
              </a:solidFill>
            </a:rPr>
            <a:t>Incentivos</a:t>
          </a:r>
          <a:endParaRPr lang="es-ES" sz="1500" b="1" kern="1200" dirty="0">
            <a:solidFill>
              <a:schemeClr val="tx1"/>
            </a:solidFill>
          </a:endParaRPr>
        </a:p>
      </dsp:txBody>
      <dsp:txXfrm>
        <a:off x="1871626" y="34235"/>
        <a:ext cx="1350551" cy="1067160"/>
      </dsp:txXfrm>
    </dsp:sp>
    <dsp:sp modelId="{B7A6E6E3-170B-4511-BFF7-7E54CC8EED23}">
      <dsp:nvSpPr>
        <dsp:cNvPr id="0" name=""/>
        <dsp:cNvSpPr/>
      </dsp:nvSpPr>
      <dsp:spPr>
        <a:xfrm rot="19500000">
          <a:off x="3280337" y="1571442"/>
          <a:ext cx="1097442" cy="425085"/>
        </a:xfrm>
        <a:prstGeom prst="leftArrow">
          <a:avLst>
            <a:gd name="adj1" fmla="val 60000"/>
            <a:gd name="adj2" fmla="val 50000"/>
          </a:avLst>
        </a:prstGeom>
        <a:solidFill>
          <a:srgbClr val="0000FF"/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DE8D760-5A3B-45B1-89C0-2CFCE7500FF8}">
      <dsp:nvSpPr>
        <dsp:cNvPr id="0" name=""/>
        <dsp:cNvSpPr/>
      </dsp:nvSpPr>
      <dsp:spPr>
        <a:xfrm>
          <a:off x="3570068" y="902470"/>
          <a:ext cx="1416953" cy="1133562"/>
        </a:xfrm>
        <a:prstGeom prst="roundRect">
          <a:avLst>
            <a:gd name="adj" fmla="val 10000"/>
          </a:avLst>
        </a:prstGeom>
        <a:gradFill rotWithShape="1">
          <a:gsLst>
            <a:gs pos="0">
              <a:schemeClr val="accent4">
                <a:shade val="51000"/>
                <a:satMod val="130000"/>
              </a:schemeClr>
            </a:gs>
            <a:gs pos="80000">
              <a:schemeClr val="accent4">
                <a:shade val="93000"/>
                <a:satMod val="130000"/>
              </a:schemeClr>
            </a:gs>
            <a:gs pos="100000">
              <a:schemeClr val="accent4">
                <a:shade val="94000"/>
                <a:satMod val="135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dsp:spPr>
      <dsp:style>
        <a:lnRef idx="0">
          <a:schemeClr val="accent4"/>
        </a:lnRef>
        <a:fillRef idx="3">
          <a:schemeClr val="accent4"/>
        </a:fillRef>
        <a:effectRef idx="3">
          <a:schemeClr val="accent4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s-ES" sz="1500" b="1" kern="1200" dirty="0" smtClean="0"/>
            <a:t>Seguimiento</a:t>
          </a:r>
          <a:endParaRPr lang="es-ES" sz="1500" b="1" kern="1200" dirty="0"/>
        </a:p>
      </dsp:txBody>
      <dsp:txXfrm>
        <a:off x="3603269" y="935671"/>
        <a:ext cx="1350551" cy="106716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8">
  <dgm:title val=""/>
  <dgm:desc val=""/>
  <dgm:catLst>
    <dgm:cat type="cycle" pri="70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</dgm:cxnLst>
      <dgm:bg/>
      <dgm:whole/>
    </dgm:dataModel>
  </dgm:clrData>
  <dgm:layoutNode name="compositeShape">
    <dgm:varLst>
      <dgm:chMax val="7"/>
      <dgm:dir/>
      <dgm:resizeHandles val="exact"/>
    </dgm:varLst>
    <dgm:alg type="composite">
      <dgm:param type="horzAlign" val="ctr"/>
      <dgm:param type="vertAlign" val="mid"/>
      <dgm:param type="ar" val="1"/>
    </dgm:alg>
    <dgm:shape xmlns:r="http://schemas.openxmlformats.org/officeDocument/2006/relationships" r:blip="">
      <dgm:adjLst/>
    </dgm:shape>
    <dgm:presOf/>
    <dgm:choose name="Name0">
      <dgm:if name="Name1" axis="ch" ptType="node" func="cnt" op="equ" val="1">
        <dgm:constrLst>
          <dgm:constr type="l" for="ch" forName="wedge1" refType="w" fact="0.08"/>
          <dgm:constr type="t" for="ch" forName="wedge1" refType="w" fact="0.08"/>
          <dgm:constr type="w" for="ch" forName="wedge1" refType="w" fact="0.84"/>
          <dgm:constr type="h" for="ch" forName="wedge1" refType="h" fact="0.84"/>
          <dgm:constr type="l" for="ch" forName="dummy1a" refType="w" fact="0.5"/>
          <dgm:constr type="t" for="ch" forName="dummy1a" refType="h" fact="0.08"/>
          <dgm:constr type="l" for="ch" forName="dummy1b" refType="w" fact="0.5"/>
          <dgm:constr type="t" for="ch" forName="dummy1b" refType="h" fact="0.08"/>
          <dgm:constr type="l" for="ch" forName="wedge1Tx" refType="w" fact="0.22"/>
          <dgm:constr type="t" for="ch" forName="wedge1Tx" refType="h" fact="0.22"/>
          <dgm:constr type="w" for="ch" forName="wedge1Tx" refType="w" fact="0.56"/>
          <dgm:constr type="h" for="ch" forName="wedge1Tx" refType="h" fact="0.56"/>
          <dgm:constr type="h" for="ch" forName="arrowWedge1single" refType="w" fact="0.08"/>
          <dgm:constr type="diam" for="ch" forName="arrowWedge1single" refType="w" fact="0.84"/>
          <dgm:constr type="l" for="ch" forName="arrowWedge1single" refType="w" fact="0.5"/>
          <dgm:constr type="t" for="ch" forName="arrowWedge1single" refType="w" fact="0.5"/>
          <dgm:constr type="primFontSz" for="ch" ptType="node" op="equ"/>
        </dgm:constrLst>
      </dgm:if>
      <dgm:if name="Name2" axis="ch" ptType="node" func="cnt" op="equ" val="2">
        <dgm:constrLst>
          <dgm:constr type="l" for="ch" forName="wedge1" refType="w" fact="0.1"/>
          <dgm:constr type="t" for="ch" forName="wedge1" refType="w" fact="0.08"/>
          <dgm:constr type="w" for="ch" forName="wedge1" refType="w" fact="0.84"/>
          <dgm:constr type="h" for="ch" forName="wedge1" refType="h" fact="0.84"/>
          <dgm:constr type="l" for="ch" forName="dummy1a" refType="w" fact="0.52"/>
          <dgm:constr type="t" for="ch" forName="dummy1a" refType="h" fact="0.08"/>
          <dgm:constr type="l" for="ch" forName="dummy1b" refType="w" fact="0.52"/>
          <dgm:constr type="t" for="ch" forName="dummy1b" refType="h" fact="0.92"/>
          <dgm:constr type="l" for="ch" forName="wedge1Tx" refType="w" fact="0.559"/>
          <dgm:constr type="t" for="ch" forName="wedge1Tx" refType="h" fact="0.3"/>
          <dgm:constr type="w" for="ch" forName="wedge1Tx" refType="w" fact="0.3"/>
          <dgm:constr type="h" for="ch" forName="wedge1Tx" refType="h" fact="0.4"/>
          <dgm:constr type="l" for="ch" forName="wedge2" refType="w" fact="0.06"/>
          <dgm:constr type="t" for="ch" forName="wedge2" refType="w" fact="0.08"/>
          <dgm:constr type="w" for="ch" forName="wedge2" refType="w" fact="0.84"/>
          <dgm:constr type="h" for="ch" forName="wedge2" refType="h" fact="0.84"/>
          <dgm:constr type="l" for="ch" forName="dummy2a" refType="w" fact="0.48"/>
          <dgm:constr type="t" for="ch" forName="dummy2a" refType="h" fact="0.92"/>
          <dgm:constr type="l" for="ch" forName="dummy2b" refType="w" fact="0.48"/>
          <dgm:constr type="t" for="ch" forName="dummy2b" refType="h" fact="0.08"/>
          <dgm:constr type="r" for="ch" forName="wedge2Tx" refType="w" fact="0.441"/>
          <dgm:constr type="t" for="ch" forName="wedge2Tx" refType="h" fact="0.3"/>
          <dgm:constr type="w" for="ch" forName="wedge2Tx" refType="w" fact="0.3"/>
          <dgm:constr type="h" for="ch" forName="wedge2Tx" refType="h" fact="0.4"/>
          <dgm:constr type="h" for="ch" forName="arrowWedge1" refType="w" fact="0.08"/>
          <dgm:constr type="diam" for="ch" forName="arrowWedge1" refType="w" fact="0.84"/>
          <dgm:constr type="l" for="ch" forName="arrowWedge1" refType="w" fact="0.5"/>
          <dgm:constr type="t" for="ch" forName="arrowWedge1" refType="w" fact="0.5"/>
          <dgm:constr type="h" for="ch" forName="arrowWedge2" refType="w" fact="0.08"/>
          <dgm:constr type="diam" for="ch" forName="arrowWedge2" refType="w" fact="0.84"/>
          <dgm:constr type="l" for="ch" forName="arrowWedge2" refType="w" fact="0.5"/>
          <dgm:constr type="t" for="ch" forName="arrowWedge2" refType="w" fact="0.5"/>
          <dgm:constr type="primFontSz" for="ch" ptType="node" op="equ"/>
        </dgm:constrLst>
      </dgm:if>
      <dgm:if name="Name3" axis="ch" ptType="node" func="cnt" op="equ" val="3">
        <dgm:constrLst>
          <dgm:constr type="l" for="ch" forName="wedge1" refType="w" fact="0.0973"/>
          <dgm:constr type="t" for="ch" forName="wedge1" refType="w" fact="0.07"/>
          <dgm:constr type="w" for="ch" forName="wedge1" refType="w" fact="0.84"/>
          <dgm:constr type="h" for="ch" forName="wedge1" refType="h" fact="0.84"/>
          <dgm:constr type="l" for="ch" forName="dummy1a" refType="w" fact="0.5173"/>
          <dgm:constr type="t" for="ch" forName="dummy1a" refType="h" fact="0.07"/>
          <dgm:constr type="l" for="ch" forName="dummy1b" refType="w" fact="0.8811"/>
          <dgm:constr type="t" for="ch" forName="dummy1b" refType="h" fact="0.7"/>
          <dgm:constr type="l" for="ch" forName="wedge1Tx" refType="w" fact="0.54"/>
          <dgm:constr type="t" for="ch" forName="wedge1Tx" refType="h" fact="0.248"/>
          <dgm:constr type="w" for="ch" forName="wedge1Tx" refType="w" fact="0.3"/>
          <dgm:constr type="h" for="ch" forName="wedge1Tx" refType="h" fact="0.25"/>
          <dgm:constr type="l" for="ch" forName="wedge2" refType="w" fact="0.08"/>
          <dgm:constr type="t" for="ch" forName="wedge2" refType="w" fact="0.1"/>
          <dgm:constr type="w" for="ch" forName="wedge2" refType="w" fact="0.84"/>
          <dgm:constr type="h" for="ch" forName="wedge2" refType="h" fact="0.84"/>
          <dgm:constr type="l" for="ch" forName="dummy2a" refType="w" fact="0.8637"/>
          <dgm:constr type="t" for="ch" forName="dummy2a" refType="h" fact="0.73"/>
          <dgm:constr type="l" for="ch" forName="dummy2b" refType="w" fact="0.1363"/>
          <dgm:constr type="t" for="ch" forName="dummy2b" refType="h" fact="0.73"/>
          <dgm:constr type="l" for="ch" forName="wedge2Tx" refType="w" fact="0.28"/>
          <dgm:constr type="t" for="ch" forName="wedge2Tx" refType="h" fact="0.645"/>
          <dgm:constr type="w" for="ch" forName="wedge2Tx" refType="w" fact="0.45"/>
          <dgm:constr type="h" for="ch" forName="wedge2Tx" refType="h" fact="0.22"/>
          <dgm:constr type="l" for="ch" forName="wedge3" refType="w" fact="0.0627"/>
          <dgm:constr type="t" for="ch" forName="wedge3" refType="w" fact="0.07"/>
          <dgm:constr type="w" for="ch" forName="wedge3" refType="w" fact="0.84"/>
          <dgm:constr type="h" for="ch" forName="wedge3" refType="h" fact="0.84"/>
          <dgm:constr type="l" for="ch" forName="dummy3a" refType="w" fact="0.1189"/>
          <dgm:constr type="t" for="ch" forName="dummy3a" refType="h" fact="0.7"/>
          <dgm:constr type="l" for="ch" forName="dummy3b" refType="w" fact="0.4827"/>
          <dgm:constr type="t" for="ch" forName="dummy3b" refType="h" fact="0.07"/>
          <dgm:constr type="r" for="ch" forName="wedge3Tx" refType="w" fact="0.46"/>
          <dgm:constr type="t" for="ch" forName="wedge3Tx" refType="h" fact="0.248"/>
          <dgm:constr type="w" for="ch" forName="wedge3Tx" refType="w" fact="0.3"/>
          <dgm:constr type="h" for="ch" forName="wedge3Tx" refType="h" fact="0.25"/>
          <dgm:constr type="h" for="ch" forName="arrowWedge1" refType="w" fact="0.08"/>
          <dgm:constr type="diam" for="ch" forName="arrowWedge1" refType="w" fact="0.84"/>
          <dgm:constr type="l" for="ch" forName="arrowWedge1" refType="w" fact="0.5"/>
          <dgm:constr type="t" for="ch" forName="arrowWedge1" refType="w" fact="0.5"/>
          <dgm:constr type="h" for="ch" forName="arrowWedge2" refType="w" fact="0.08"/>
          <dgm:constr type="diam" for="ch" forName="arrowWedge2" refType="w" fact="0.84"/>
          <dgm:constr type="l" for="ch" forName="arrowWedge2" refType="w" fact="0.5"/>
          <dgm:constr type="t" for="ch" forName="arrowWedge2" refType="w" fact="0.5"/>
          <dgm:constr type="h" for="ch" forName="arrowWedge3" refType="w" fact="0.08"/>
          <dgm:constr type="diam" for="ch" forName="arrowWedge3" refType="w" fact="0.84"/>
          <dgm:constr type="l" for="ch" forName="arrowWedge3" refType="w" fact="0.5"/>
          <dgm:constr type="t" for="ch" forName="arrowWedge3" refType="w" fact="0.5"/>
          <dgm:constr type="primFontSz" for="ch" ptType="node" op="equ"/>
        </dgm:constrLst>
      </dgm:if>
      <dgm:if name="Name4" axis="ch" ptType="node" func="cnt" op="equ" val="4">
        <dgm:constrLst>
          <dgm:constr type="l" for="ch" forName="wedge1" refType="w" fact="0.0941"/>
          <dgm:constr type="t" for="ch" forName="wedge1" refType="w" fact="0.0659"/>
          <dgm:constr type="w" for="ch" forName="wedge1" refType="w" fact="0.84"/>
          <dgm:constr type="h" for="ch" forName="wedge1" refType="h" fact="0.84"/>
          <dgm:constr type="l" for="ch" forName="dummy1a" refType="w" fact="0.5141"/>
          <dgm:constr type="t" for="ch" forName="dummy1a" refType="h" fact="0.0659"/>
          <dgm:constr type="l" for="ch" forName="dummy1b" refType="w" fact="0.9341"/>
          <dgm:constr type="t" for="ch" forName="dummy1b" refType="h" fact="0.4859"/>
          <dgm:constr type="l" for="ch" forName="wedge1Tx" refType="w" fact="0.54"/>
          <dgm:constr type="t" for="ch" forName="wedge1Tx" refType="h" fact="0.24"/>
          <dgm:constr type="w" for="ch" forName="wedge1Tx" refType="w" fact="0.31"/>
          <dgm:constr type="h" for="ch" forName="wedge1Tx" refType="h" fact="0.23"/>
          <dgm:constr type="l" for="ch" forName="wedge2" refType="w" fact="0.0941"/>
          <dgm:constr type="t" for="ch" forName="wedge2" refType="w" fact="0.0941"/>
          <dgm:constr type="w" for="ch" forName="wedge2" refType="w" fact="0.84"/>
          <dgm:constr type="h" for="ch" forName="wedge2" refType="h" fact="0.84"/>
          <dgm:constr type="l" for="ch" forName="dummy2a" refType="w" fact="0.9341"/>
          <dgm:constr type="t" for="ch" forName="dummy2a" refType="h" fact="0.5141"/>
          <dgm:constr type="l" for="ch" forName="dummy2b" refType="w" fact="0.5141"/>
          <dgm:constr type="t" for="ch" forName="dummy2b" refType="h" fact="0.9341"/>
          <dgm:constr type="l" for="ch" forName="wedge2Tx" refType="w" fact="0.54"/>
          <dgm:constr type="t" for="ch" forName="wedge2Tx" refType="h" fact="0.53"/>
          <dgm:constr type="w" for="ch" forName="wedge2Tx" refType="w" fact="0.31"/>
          <dgm:constr type="h" for="ch" forName="wedge2Tx" refType="h" fact="0.23"/>
          <dgm:constr type="l" for="ch" forName="wedge3" refType="w" fact="0.0659"/>
          <dgm:constr type="t" for="ch" forName="wedge3" refType="w" fact="0.0941"/>
          <dgm:constr type="w" for="ch" forName="wedge3" refType="w" fact="0.84"/>
          <dgm:constr type="h" for="ch" forName="wedge3" refType="h" fact="0.84"/>
          <dgm:constr type="l" for="ch" forName="dummy3a" refType="w" fact="0.4859"/>
          <dgm:constr type="t" for="ch" forName="dummy3a" refType="h" fact="0.9341"/>
          <dgm:constr type="l" for="ch" forName="dummy3b" refType="w" fact="0.0659"/>
          <dgm:constr type="t" for="ch" forName="dummy3b" refType="h" fact="0.5141"/>
          <dgm:constr type="r" for="ch" forName="wedge3Tx" refType="w" fact="0.46"/>
          <dgm:constr type="t" for="ch" forName="wedge3Tx" refType="h" fact="0.53"/>
          <dgm:constr type="w" for="ch" forName="wedge3Tx" refType="w" fact="0.31"/>
          <dgm:constr type="h" for="ch" forName="wedge3Tx" refType="h" fact="0.23"/>
          <dgm:constr type="l" for="ch" forName="wedge4" refType="w" fact="0.0659"/>
          <dgm:constr type="t" for="ch" forName="wedge4" refType="h" fact="0.0659"/>
          <dgm:constr type="w" for="ch" forName="wedge4" refType="w" fact="0.84"/>
          <dgm:constr type="h" for="ch" forName="wedge4" refType="h" fact="0.84"/>
          <dgm:constr type="l" for="ch" forName="dummy4a" refType="w" fact="0.0659"/>
          <dgm:constr type="t" for="ch" forName="dummy4a" refType="h" fact="0.4859"/>
          <dgm:constr type="l" for="ch" forName="dummy4b" refType="w" fact="0.4859"/>
          <dgm:constr type="t" for="ch" forName="dummy4b" refType="h" fact="0.0659"/>
          <dgm:constr type="r" for="ch" forName="wedge4Tx" refType="w" fact="0.46"/>
          <dgm:constr type="t" for="ch" forName="wedge4Tx" refType="h" fact="0.24"/>
          <dgm:constr type="w" for="ch" forName="wedge4Tx" refType="w" fact="0.31"/>
          <dgm:constr type="h" for="ch" forName="wedge4Tx" refType="h" fact="0.23"/>
          <dgm:constr type="h" for="ch" forName="arrowWedge1" refType="w" fact="0.08"/>
          <dgm:constr type="diam" for="ch" forName="arrowWedge1" refType="w" fact="0.84"/>
          <dgm:constr type="l" for="ch" forName="arrowWedge1" refType="w" fact="0.5"/>
          <dgm:constr type="t" for="ch" forName="arrowWedge1" refType="w" fact="0.5"/>
          <dgm:constr type="h" for="ch" forName="arrowWedge2" refType="w" fact="0.08"/>
          <dgm:constr type="diam" for="ch" forName="arrowWedge2" refType="w" fact="0.84"/>
          <dgm:constr type="l" for="ch" forName="arrowWedge2" refType="w" fact="0.5"/>
          <dgm:constr type="t" for="ch" forName="arrowWedge2" refType="w" fact="0.5"/>
          <dgm:constr type="h" for="ch" forName="arrowWedge3" refType="w" fact="0.08"/>
          <dgm:constr type="diam" for="ch" forName="arrowWedge3" refType="w" fact="0.84"/>
          <dgm:constr type="l" for="ch" forName="arrowWedge3" refType="w" fact="0.5"/>
          <dgm:constr type="t" for="ch" forName="arrowWedge3" refType="w" fact="0.5"/>
          <dgm:constr type="h" for="ch" forName="arrowWedge4" refType="w" fact="0.08"/>
          <dgm:constr type="diam" for="ch" forName="arrowWedge4" refType="w" fact="0.84"/>
          <dgm:constr type="l" for="ch" forName="arrowWedge4" refType="w" fact="0.5"/>
          <dgm:constr type="t" for="ch" forName="arrowWedge4" refType="w" fact="0.5"/>
          <dgm:constr type="primFontSz" for="ch" ptType="node" op="equ"/>
        </dgm:constrLst>
      </dgm:if>
      <dgm:if name="Name5" axis="ch" ptType="node" func="cnt" op="equ" val="5">
        <dgm:constrLst>
          <dgm:constr type="l" for="ch" forName="wedge1" refType="w" fact="0.0918"/>
          <dgm:constr type="t" for="ch" forName="wedge1" refType="w" fact="0.0638"/>
          <dgm:constr type="w" for="ch" forName="wedge1" refType="w" fact="0.84"/>
          <dgm:constr type="h" for="ch" forName="wedge1" refType="h" fact="0.84"/>
          <dgm:constr type="l" for="ch" forName="dummy1a" refType="w" fact="0.5118"/>
          <dgm:constr type="t" for="ch" forName="dummy1a" refType="h" fact="0.0638"/>
          <dgm:constr type="l" for="ch" forName="dummy1b" refType="w" fact="0.9112"/>
          <dgm:constr type="t" for="ch" forName="dummy1b" refType="h" fact="0.354"/>
          <dgm:constr type="l" for="ch" forName="wedge1Tx" refType="w" fact="0.53"/>
          <dgm:constr type="t" for="ch" forName="wedge1Tx" refType="h" fact="0.205"/>
          <dgm:constr type="w" for="ch" forName="wedge1Tx" refType="w" fact="0.27"/>
          <dgm:constr type="h" for="ch" forName="wedge1Tx" refType="h" fact="0.18"/>
          <dgm:constr type="l" for="ch" forName="wedge2" refType="w" fact="0.099"/>
          <dgm:constr type="t" for="ch" forName="wedge2" refType="w" fact="0.0862"/>
          <dgm:constr type="w" for="ch" forName="wedge2" refType="w" fact="0.84"/>
          <dgm:constr type="h" for="ch" forName="wedge2" refType="h" fact="0.84"/>
          <dgm:constr type="l" for="ch" forName="dummy2a" refType="w" fact="0.9185"/>
          <dgm:constr type="t" for="ch" forName="dummy2a" refType="h" fact="0.3764"/>
          <dgm:constr type="l" for="ch" forName="dummy2b" refType="w" fact="0.7659"/>
          <dgm:constr type="t" for="ch" forName="dummy2b" refType="h" fact="0.846"/>
          <dgm:constr type="l" for="ch" forName="wedge2Tx" refType="w" fact="0.64"/>
          <dgm:constr type="t" for="ch" forName="wedge2Tx" refType="h" fact="0.47"/>
          <dgm:constr type="w" for="ch" forName="wedge2Tx" refType="w" fact="0.25"/>
          <dgm:constr type="h" for="ch" forName="wedge2Tx" refType="h" fact="0.2"/>
          <dgm:constr type="l" for="ch" forName="wedge3" refType="w" fact="0.08"/>
          <dgm:constr type="t" for="ch" forName="wedge3" refType="w" fact="0.1"/>
          <dgm:constr type="w" for="ch" forName="wedge3" refType="w" fact="0.84"/>
          <dgm:constr type="h" for="ch" forName="wedge3" refType="h" fact="0.84"/>
          <dgm:constr type="l" for="ch" forName="dummy3a" refType="w" fact="0.7469"/>
          <dgm:constr type="t" for="ch" forName="dummy3a" refType="h" fact="0.8598"/>
          <dgm:constr type="l" for="ch" forName="dummy3b" refType="w" fact="0.2531"/>
          <dgm:constr type="t" for="ch" forName="dummy3b" refType="h" fact="0.8598"/>
          <dgm:constr type="l" for="ch" forName="wedge3Tx" refType="w" fact="0.38"/>
          <dgm:constr type="t" for="ch" forName="wedge3Tx" refType="h" fact="0.69"/>
          <dgm:constr type="w" for="ch" forName="wedge3Tx" refType="w" fact="0.24"/>
          <dgm:constr type="h" for="ch" forName="wedge3Tx" refType="h" fact="0.22"/>
          <dgm:constr type="l" for="ch" forName="wedge4" refType="w" fact="0.061"/>
          <dgm:constr type="t" for="ch" forName="wedge4" refType="h" fact="0.0862"/>
          <dgm:constr type="w" for="ch" forName="wedge4" refType="w" fact="0.84"/>
          <dgm:constr type="h" for="ch" forName="wedge4" refType="h" fact="0.84"/>
          <dgm:constr type="l" for="ch" forName="dummy4a" refType="w" fact="0.2341"/>
          <dgm:constr type="t" for="ch" forName="dummy4a" refType="h" fact="0.846"/>
          <dgm:constr type="l" for="ch" forName="dummy4b" refType="w" fact="0.0815"/>
          <dgm:constr type="t" for="ch" forName="dummy4b" refType="h" fact="0.3764"/>
          <dgm:constr type="r" for="ch" forName="wedge4Tx" refType="w" fact="0.36"/>
          <dgm:constr type="t" for="ch" forName="wedge4Tx" refType="h" fact="0.47"/>
          <dgm:constr type="w" for="ch" forName="wedge4Tx" refType="w" fact="0.25"/>
          <dgm:constr type="h" for="ch" forName="wedge4Tx" refType="h" fact="0.2"/>
          <dgm:constr type="l" for="ch" forName="wedge5" refType="w" fact="0.0682"/>
          <dgm:constr type="t" for="ch" forName="wedge5" refType="h" fact="0.0638"/>
          <dgm:constr type="w" for="ch" forName="wedge5" refType="w" fact="0.84"/>
          <dgm:constr type="h" for="ch" forName="wedge5" refType="h" fact="0.84"/>
          <dgm:constr type="l" for="ch" forName="dummy5a" refType="w" fact="0.0888"/>
          <dgm:constr type="t" for="ch" forName="dummy5a" refType="h" fact="0.354"/>
          <dgm:constr type="l" for="ch" forName="dummy5b" refType="w" fact="0.4882"/>
          <dgm:constr type="t" for="ch" forName="dummy5b" refType="h" fact="0.0638"/>
          <dgm:constr type="r" for="ch" forName="wedge5Tx" refType="w" fact="0.47"/>
          <dgm:constr type="t" for="ch" forName="wedge5Tx" refType="h" fact="0.205"/>
          <dgm:constr type="w" for="ch" forName="wedge5Tx" refType="w" fact="0.27"/>
          <dgm:constr type="h" for="ch" forName="wedge5Tx" refType="h" fact="0.18"/>
          <dgm:constr type="h" for="ch" forName="arrowWedge1" refType="w" fact="0.08"/>
          <dgm:constr type="diam" for="ch" forName="arrowWedge1" refType="w" fact="0.84"/>
          <dgm:constr type="l" for="ch" forName="arrowWedge1" refType="w" fact="0.5"/>
          <dgm:constr type="t" for="ch" forName="arrowWedge1" refType="w" fact="0.5"/>
          <dgm:constr type="h" for="ch" forName="arrowWedge2" refType="w" fact="0.08"/>
          <dgm:constr type="diam" for="ch" forName="arrowWedge2" refType="w" fact="0.84"/>
          <dgm:constr type="l" for="ch" forName="arrowWedge2" refType="w" fact="0.5"/>
          <dgm:constr type="t" for="ch" forName="arrowWedge2" refType="w" fact="0.5"/>
          <dgm:constr type="h" for="ch" forName="arrowWedge3" refType="w" fact="0.08"/>
          <dgm:constr type="diam" for="ch" forName="arrowWedge3" refType="w" fact="0.84"/>
          <dgm:constr type="l" for="ch" forName="arrowWedge3" refType="w" fact="0.5"/>
          <dgm:constr type="t" for="ch" forName="arrowWedge3" refType="w" fact="0.5"/>
          <dgm:constr type="h" for="ch" forName="arrowWedge4" refType="w" fact="0.08"/>
          <dgm:constr type="diam" for="ch" forName="arrowWedge4" refType="w" fact="0.84"/>
          <dgm:constr type="l" for="ch" forName="arrowWedge4" refType="w" fact="0.5"/>
          <dgm:constr type="t" for="ch" forName="arrowWedge4" refType="w" fact="0.5"/>
          <dgm:constr type="h" for="ch" forName="arrowWedge5" refType="w" fact="0.08"/>
          <dgm:constr type="diam" for="ch" forName="arrowWedge5" refType="w" fact="0.84"/>
          <dgm:constr type="l" for="ch" forName="arrowWedge5" refType="w" fact="0.5"/>
          <dgm:constr type="t" for="ch" forName="arrowWedge5" refType="w" fact="0.5"/>
          <dgm:constr type="primFontSz" for="ch" ptType="node" op="equ"/>
        </dgm:constrLst>
      </dgm:if>
      <dgm:if name="Name6" axis="ch" ptType="node" func="cnt" op="equ" val="6">
        <dgm:constrLst>
          <dgm:constr type="l" for="ch" forName="wedge1" refType="w" fact="0.09"/>
          <dgm:constr type="t" for="ch" forName="wedge1" refType="w" fact="0.0627"/>
          <dgm:constr type="w" for="ch" forName="wedge1" refType="w" fact="0.84"/>
          <dgm:constr type="h" for="ch" forName="wedge1" refType="h" fact="0.84"/>
          <dgm:constr type="l" for="ch" forName="dummy1a" refType="w" fact="0.51"/>
          <dgm:constr type="t" for="ch" forName="dummy1a" refType="h" fact="0.0627"/>
          <dgm:constr type="l" for="ch" forName="dummy1b" refType="w" fact="0.8737"/>
          <dgm:constr type="t" for="ch" forName="dummy1b" refType="h" fact="0.2727"/>
          <dgm:constr type="l" for="ch" forName="wedge1Tx" refType="w" fact="0.53"/>
          <dgm:constr type="t" for="ch" forName="wedge1Tx" refType="h" fact="0.17"/>
          <dgm:constr type="w" for="ch" forName="wedge1Tx" refType="w" fact="0.22"/>
          <dgm:constr type="h" for="ch" forName="wedge1Tx" refType="h" fact="0.17"/>
          <dgm:constr type="l" for="ch" forName="wedge2" refType="w" fact="0.1"/>
          <dgm:constr type="t" for="ch" forName="wedge2" refType="w" fact="0.08"/>
          <dgm:constr type="w" for="ch" forName="wedge2" refType="w" fact="0.84"/>
          <dgm:constr type="h" for="ch" forName="wedge2" refType="h" fact="0.84"/>
          <dgm:constr type="l" for="ch" forName="dummy2a" refType="w" fact="0.8837"/>
          <dgm:constr type="t" for="ch" forName="dummy2a" refType="h" fact="0.29"/>
          <dgm:constr type="l" for="ch" forName="dummy2b" refType="w" fact="0.8837"/>
          <dgm:constr type="t" for="ch" forName="dummy2b" refType="h" fact="0.71"/>
          <dgm:constr type="l" for="ch" forName="wedge2Tx" refType="w" fact="0.67"/>
          <dgm:constr type="t" for="ch" forName="wedge2Tx" refType="h" fact="0.42"/>
          <dgm:constr type="w" for="ch" forName="wedge2Tx" refType="w" fact="0.23"/>
          <dgm:constr type="h" for="ch" forName="wedge2Tx" refType="h" fact="0.165"/>
          <dgm:constr type="l" for="ch" forName="wedge3" refType="w" fact="0.09"/>
          <dgm:constr type="t" for="ch" forName="wedge3" refType="w" fact="0.0973"/>
          <dgm:constr type="w" for="ch" forName="wedge3" refType="w" fact="0.84"/>
          <dgm:constr type="h" for="ch" forName="wedge3" refType="h" fact="0.84"/>
          <dgm:constr type="l" for="ch" forName="dummy3a" refType="w" fact="0.8737"/>
          <dgm:constr type="t" for="ch" forName="dummy3a" refType="h" fact="0.7273"/>
          <dgm:constr type="l" for="ch" forName="dummy3b" refType="w" fact="0.51"/>
          <dgm:constr type="t" for="ch" forName="dummy3b" refType="h" fact="0.9373"/>
          <dgm:constr type="l" for="ch" forName="wedge3Tx" refType="w" fact="0.53"/>
          <dgm:constr type="t" for="ch" forName="wedge3Tx" refType="h" fact="0.665"/>
          <dgm:constr type="w" for="ch" forName="wedge3Tx" refType="w" fact="0.22"/>
          <dgm:constr type="h" for="ch" forName="wedge3Tx" refType="h" fact="0.17"/>
          <dgm:constr type="l" for="ch" forName="wedge4" refType="w" fact="0.07"/>
          <dgm:constr type="t" for="ch" forName="wedge4" refType="h" fact="0.0973"/>
          <dgm:constr type="w" for="ch" forName="wedge4" refType="w" fact="0.84"/>
          <dgm:constr type="h" for="ch" forName="wedge4" refType="h" fact="0.84"/>
          <dgm:constr type="l" for="ch" forName="dummy4a" refType="w" fact="0.49"/>
          <dgm:constr type="t" for="ch" forName="dummy4a" refType="h" fact="0.9373"/>
          <dgm:constr type="l" for="ch" forName="dummy4b" refType="w" fact="0.1263"/>
          <dgm:constr type="t" for="ch" forName="dummy4b" refType="h" fact="0.7273"/>
          <dgm:constr type="r" for="ch" forName="wedge4Tx" refType="w" fact="0.47"/>
          <dgm:constr type="t" for="ch" forName="wedge4Tx" refType="h" fact="0.665"/>
          <dgm:constr type="w" for="ch" forName="wedge4Tx" refType="w" fact="0.22"/>
          <dgm:constr type="h" for="ch" forName="wedge4Tx" refType="h" fact="0.17"/>
          <dgm:constr type="l" for="ch" forName="wedge5" refType="w" fact="0.06"/>
          <dgm:constr type="t" for="ch" forName="wedge5" refType="h" fact="0.08"/>
          <dgm:constr type="w" for="ch" forName="wedge5" refType="w" fact="0.84"/>
          <dgm:constr type="h" for="ch" forName="wedge5" refType="h" fact="0.84"/>
          <dgm:constr type="l" for="ch" forName="dummy5a" refType="w" fact="0.1163"/>
          <dgm:constr type="t" for="ch" forName="dummy5a" refType="h" fact="0.71"/>
          <dgm:constr type="l" for="ch" forName="dummy5b" refType="w" fact="0.1163"/>
          <dgm:constr type="t" for="ch" forName="dummy5b" refType="h" fact="0.29"/>
          <dgm:constr type="r" for="ch" forName="wedge5Tx" refType="w" fact="0.33"/>
          <dgm:constr type="t" for="ch" forName="wedge5Tx" refType="h" fact="0.42"/>
          <dgm:constr type="w" for="ch" forName="wedge5Tx" refType="w" fact="0.23"/>
          <dgm:constr type="h" for="ch" forName="wedge5Tx" refType="h" fact="0.165"/>
          <dgm:constr type="l" for="ch" forName="wedge6" refType="w" fact="0.07"/>
          <dgm:constr type="t" for="ch" forName="wedge6" refType="h" fact="0.0627"/>
          <dgm:constr type="w" for="ch" forName="wedge6" refType="w" fact="0.84"/>
          <dgm:constr type="h" for="ch" forName="wedge6" refType="h" fact="0.84"/>
          <dgm:constr type="l" for="ch" forName="dummy6a" refType="w" fact="0.1263"/>
          <dgm:constr type="t" for="ch" forName="dummy6a" refType="h" fact="0.2727"/>
          <dgm:constr type="l" for="ch" forName="dummy6b" refType="w" fact="0.49"/>
          <dgm:constr type="t" for="ch" forName="dummy6b" refType="h" fact="0.0627"/>
          <dgm:constr type="r" for="ch" forName="wedge6Tx" refType="w" fact="0.47"/>
          <dgm:constr type="t" for="ch" forName="wedge6Tx" refType="h" fact="0.17"/>
          <dgm:constr type="w" for="ch" forName="wedge6Tx" refType="w" fact="0.22"/>
          <dgm:constr type="h" for="ch" forName="wedge6Tx" refType="h" fact="0.17"/>
          <dgm:constr type="h" for="ch" forName="arrowWedge1" refType="w" fact="0.08"/>
          <dgm:constr type="diam" for="ch" forName="arrowWedge1" refType="w" fact="0.84"/>
          <dgm:constr type="l" for="ch" forName="arrowWedge1" refType="w" fact="0.5"/>
          <dgm:constr type="t" for="ch" forName="arrowWedge1" refType="w" fact="0.5"/>
          <dgm:constr type="h" for="ch" forName="arrowWedge2" refType="w" fact="0.08"/>
          <dgm:constr type="diam" for="ch" forName="arrowWedge2" refType="w" fact="0.84"/>
          <dgm:constr type="l" for="ch" forName="arrowWedge2" refType="w" fact="0.5"/>
          <dgm:constr type="t" for="ch" forName="arrowWedge2" refType="w" fact="0.5"/>
          <dgm:constr type="h" for="ch" forName="arrowWedge3" refType="w" fact="0.08"/>
          <dgm:constr type="diam" for="ch" forName="arrowWedge3" refType="w" fact="0.84"/>
          <dgm:constr type="l" for="ch" forName="arrowWedge3" refType="w" fact="0.5"/>
          <dgm:constr type="t" for="ch" forName="arrowWedge3" refType="w" fact="0.5"/>
          <dgm:constr type="h" for="ch" forName="arrowWedge4" refType="w" fact="0.08"/>
          <dgm:constr type="diam" for="ch" forName="arrowWedge4" refType="w" fact="0.84"/>
          <dgm:constr type="l" for="ch" forName="arrowWedge4" refType="w" fact="0.5"/>
          <dgm:constr type="t" for="ch" forName="arrowWedge4" refType="w" fact="0.5"/>
          <dgm:constr type="h" for="ch" forName="arrowWedge5" refType="w" fact="0.08"/>
          <dgm:constr type="diam" for="ch" forName="arrowWedge5" refType="w" fact="0.84"/>
          <dgm:constr type="l" for="ch" forName="arrowWedge5" refType="w" fact="0.5"/>
          <dgm:constr type="t" for="ch" forName="arrowWedge5" refType="w" fact="0.5"/>
          <dgm:constr type="h" for="ch" forName="arrowWedge6" refType="w" fact="0.08"/>
          <dgm:constr type="diam" for="ch" forName="arrowWedge6" refType="w" fact="0.84"/>
          <dgm:constr type="l" for="ch" forName="arrowWedge6" refType="w" fact="0.5"/>
          <dgm:constr type="t" for="ch" forName="arrowWedge6" refType="w" fact="0.5"/>
          <dgm:constr type="primFontSz" for="ch" ptType="node" op="equ"/>
        </dgm:constrLst>
      </dgm:if>
      <dgm:else name="Name7">
        <dgm:constrLst>
          <dgm:constr type="l" for="ch" forName="wedge1" refType="w" fact="0.0887"/>
          <dgm:constr type="t" for="ch" forName="wedge1" refType="w" fact="0.062"/>
          <dgm:constr type="w" for="ch" forName="wedge1" refType="w" fact="0.84"/>
          <dgm:constr type="h" for="ch" forName="wedge1" refType="h" fact="0.84"/>
          <dgm:constr type="l" for="ch" forName="dummy1a" refType="w" fact="0.5087"/>
          <dgm:constr type="t" for="ch" forName="dummy1a" refType="h" fact="0.062"/>
          <dgm:constr type="l" for="ch" forName="dummy1b" refType="w" fact="0.837"/>
          <dgm:constr type="t" for="ch" forName="dummy1b" refType="h" fact="0.2201"/>
          <dgm:constr type="l" for="ch" forName="wedge1Tx" refType="w" fact="0.53"/>
          <dgm:constr type="t" for="ch" forName="wedge1Tx" refType="h" fact="0.14"/>
          <dgm:constr type="w" for="ch" forName="wedge1Tx" refType="w" fact="0.2"/>
          <dgm:constr type="h" for="ch" forName="wedge1Tx" refType="h" fact="0.16"/>
          <dgm:constr type="l" for="ch" forName="wedge2" refType="w" fact="0.0995"/>
          <dgm:constr type="t" for="ch" forName="wedge2" refType="w" fact="0.0755"/>
          <dgm:constr type="w" for="ch" forName="wedge2" refType="w" fact="0.84"/>
          <dgm:constr type="h" for="ch" forName="wedge2" refType="h" fact="0.84"/>
          <dgm:constr type="l" for="ch" forName="dummy2a" refType="w" fact="0.8479"/>
          <dgm:constr type="t" for="ch" forName="dummy2a" refType="h" fact="0.2337"/>
          <dgm:constr type="l" for="ch" forName="dummy2b" refType="w" fact="0.929"/>
          <dgm:constr type="t" for="ch" forName="dummy2b" refType="h" fact="0.589"/>
          <dgm:constr type="l" for="ch" forName="wedge2Tx" refType="w" fact="0.67"/>
          <dgm:constr type="t" for="ch" forName="wedge2Tx" refType="h" fact="0.38"/>
          <dgm:constr type="w" for="ch" forName="wedge2Tx" refType="w" fact="0.23"/>
          <dgm:constr type="h" for="ch" forName="wedge2Tx" refType="h" fact="0.14"/>
          <dgm:constr type="l" for="ch" forName="wedge3" refType="w" fact="0.0956"/>
          <dgm:constr type="t" for="ch" forName="wedge3" refType="w" fact="0.0925"/>
          <dgm:constr type="w" for="ch" forName="wedge3" refType="w" fact="0.84"/>
          <dgm:constr type="h" for="ch" forName="wedge3" refType="h" fact="0.84"/>
          <dgm:constr type="l" for="ch" forName="dummy3a" refType="w" fact="0.9251"/>
          <dgm:constr type="t" for="ch" forName="dummy3a" refType="h" fact="0.6059"/>
          <dgm:constr type="l" for="ch" forName="dummy3b" refType="w" fact="0.6979"/>
          <dgm:constr type="t" for="ch" forName="dummy3b" refType="h" fact="0.8909"/>
          <dgm:constr type="l" for="ch" forName="wedge3Tx" refType="w" fact="0.635"/>
          <dgm:constr type="t" for="ch" forName="wedge3Tx" refType="h" fact="0.59"/>
          <dgm:constr type="w" for="ch" forName="wedge3Tx" refType="w" fact="0.2"/>
          <dgm:constr type="h" for="ch" forName="wedge3Tx" refType="h" fact="0.155"/>
          <dgm:constr type="l" for="ch" forName="wedge4" refType="w" fact="0.08"/>
          <dgm:constr type="t" for="ch" forName="wedge4" refType="h" fact="0.1"/>
          <dgm:constr type="w" for="ch" forName="wedge4" refType="w" fact="0.84"/>
          <dgm:constr type="h" for="ch" forName="wedge4" refType="h" fact="0.84"/>
          <dgm:constr type="l" for="ch" forName="dummy4a" refType="w" fact="0.6822"/>
          <dgm:constr type="t" for="ch" forName="dummy4a" refType="h" fact="0.8984"/>
          <dgm:constr type="l" for="ch" forName="dummy4b" refType="w" fact="0.3178"/>
          <dgm:constr type="t" for="ch" forName="dummy4b" refType="h" fact="0.8984"/>
          <dgm:constr type="l" for="ch" forName="wedge4Tx" refType="w" fact="0.4025"/>
          <dgm:constr type="t" for="ch" forName="wedge4Tx" refType="h" fact="0.76"/>
          <dgm:constr type="w" for="ch" forName="wedge4Tx" refType="w" fact="0.195"/>
          <dgm:constr type="h" for="ch" forName="wedge4Tx" refType="h" fact="0.14"/>
          <dgm:constr type="l" for="ch" forName="wedge5" refType="w" fact="0.0644"/>
          <dgm:constr type="t" for="ch" forName="wedge5" refType="h" fact="0.0925"/>
          <dgm:constr type="w" for="ch" forName="wedge5" refType="w" fact="0.84"/>
          <dgm:constr type="h" for="ch" forName="wedge5" refType="h" fact="0.84"/>
          <dgm:constr type="l" for="ch" forName="dummy5a" refType="w" fact="0.3021"/>
          <dgm:constr type="t" for="ch" forName="dummy5a" refType="h" fact="0.8909"/>
          <dgm:constr type="l" for="ch" forName="dummy5b" refType="w" fact="0.0749"/>
          <dgm:constr type="t" for="ch" forName="dummy5b" refType="h" fact="0.6059"/>
          <dgm:constr type="r" for="ch" forName="wedge5Tx" refType="w" fact="0.365"/>
          <dgm:constr type="t" for="ch" forName="wedge5Tx" refType="h" fact="0.59"/>
          <dgm:constr type="w" for="ch" forName="wedge5Tx" refType="w" fact="0.2"/>
          <dgm:constr type="h" for="ch" forName="wedge5Tx" refType="h" fact="0.155"/>
          <dgm:constr type="l" for="ch" forName="wedge6" refType="w" fact="0.0605"/>
          <dgm:constr type="t" for="ch" forName="wedge6" refType="h" fact="0.0755"/>
          <dgm:constr type="w" for="ch" forName="wedge6" refType="w" fact="0.84"/>
          <dgm:constr type="h" for="ch" forName="wedge6" refType="h" fact="0.84"/>
          <dgm:constr type="l" for="ch" forName="dummy6a" refType="w" fact="0.071"/>
          <dgm:constr type="t" for="ch" forName="dummy6a" refType="h" fact="0.589"/>
          <dgm:constr type="l" for="ch" forName="dummy6b" refType="w" fact="0.1521"/>
          <dgm:constr type="t" for="ch" forName="dummy6b" refType="h" fact="0.2337"/>
          <dgm:constr type="r" for="ch" forName="wedge6Tx" refType="w" fact="0.33"/>
          <dgm:constr type="t" for="ch" forName="wedge6Tx" refType="h" fact="0.38"/>
          <dgm:constr type="w" for="ch" forName="wedge6Tx" refType="w" fact="0.23"/>
          <dgm:constr type="h" for="ch" forName="wedge6Tx" refType="h" fact="0.14"/>
          <dgm:constr type="l" for="ch" forName="wedge7" refType="w" fact="0.0713"/>
          <dgm:constr type="t" for="ch" forName="wedge7" refType="h" fact="0.062"/>
          <dgm:constr type="w" for="ch" forName="wedge7" refType="w" fact="0.84"/>
          <dgm:constr type="h" for="ch" forName="wedge7" refType="h" fact="0.84"/>
          <dgm:constr type="l" for="ch" forName="dummy7a" refType="w" fact="0.163"/>
          <dgm:constr type="t" for="ch" forName="dummy7a" refType="h" fact="0.2201"/>
          <dgm:constr type="l" for="ch" forName="dummy7b" refType="w" fact="0.4913"/>
          <dgm:constr type="t" for="ch" forName="dummy7b" refType="h" fact="0.062"/>
          <dgm:constr type="r" for="ch" forName="wedge7Tx" refType="w" fact="0.47"/>
          <dgm:constr type="t" for="ch" forName="wedge7Tx" refType="h" fact="0.14"/>
          <dgm:constr type="w" for="ch" forName="wedge7Tx" refType="w" fact="0.2"/>
          <dgm:constr type="h" for="ch" forName="wedge7Tx" refType="h" fact="0.16"/>
          <dgm:constr type="h" for="ch" forName="arrowWedge1" refType="w" fact="0.08"/>
          <dgm:constr type="diam" for="ch" forName="arrowWedge1" refType="w" fact="0.84"/>
          <dgm:constr type="l" for="ch" forName="arrowWedge1" refType="w" fact="0.5"/>
          <dgm:constr type="t" for="ch" forName="arrowWedge1" refType="w" fact="0.5"/>
          <dgm:constr type="h" for="ch" forName="arrowWedge2" refType="w" fact="0.08"/>
          <dgm:constr type="diam" for="ch" forName="arrowWedge2" refType="w" fact="0.84"/>
          <dgm:constr type="l" for="ch" forName="arrowWedge2" refType="w" fact="0.5"/>
          <dgm:constr type="t" for="ch" forName="arrowWedge2" refType="w" fact="0.5"/>
          <dgm:constr type="h" for="ch" forName="arrowWedge3" refType="w" fact="0.08"/>
          <dgm:constr type="diam" for="ch" forName="arrowWedge3" refType="w" fact="0.84"/>
          <dgm:constr type="l" for="ch" forName="arrowWedge3" refType="w" fact="0.5"/>
          <dgm:constr type="t" for="ch" forName="arrowWedge3" refType="w" fact="0.5"/>
          <dgm:constr type="h" for="ch" forName="arrowWedge4" refType="w" fact="0.08"/>
          <dgm:constr type="diam" for="ch" forName="arrowWedge4" refType="w" fact="0.84"/>
          <dgm:constr type="l" for="ch" forName="arrowWedge4" refType="w" fact="0.5"/>
          <dgm:constr type="t" for="ch" forName="arrowWedge4" refType="w" fact="0.5"/>
          <dgm:constr type="h" for="ch" forName="arrowWedge5" refType="w" fact="0.08"/>
          <dgm:constr type="diam" for="ch" forName="arrowWedge5" refType="w" fact="0.84"/>
          <dgm:constr type="l" for="ch" forName="arrowWedge5" refType="w" fact="0.5"/>
          <dgm:constr type="t" for="ch" forName="arrowWedge5" refType="w" fact="0.5"/>
          <dgm:constr type="h" for="ch" forName="arrowWedge6" refType="w" fact="0.08"/>
          <dgm:constr type="diam" for="ch" forName="arrowWedge6" refType="w" fact="0.84"/>
          <dgm:constr type="l" for="ch" forName="arrowWedge6" refType="w" fact="0.5"/>
          <dgm:constr type="t" for="ch" forName="arrowWedge6" refType="w" fact="0.5"/>
          <dgm:constr type="h" for="ch" forName="arrowWedge7" refType="w" fact="0.08"/>
          <dgm:constr type="diam" for="ch" forName="arrowWedge7" refType="w" fact="0.84"/>
          <dgm:constr type="l" for="ch" forName="arrowWedge7" refType="w" fact="0.5"/>
          <dgm:constr type="t" for="ch" forName="arrowWedge7" refType="w" fact="0.5"/>
          <dgm:constr type="primFontSz" for="ch" ptType="node" op="equ"/>
        </dgm:constrLst>
      </dgm:else>
    </dgm:choose>
    <dgm:ruleLst/>
    <dgm:choose name="Name8">
      <dgm:if name="Name9" axis="ch" ptType="node" func="cnt" op="gte" val="1">
        <dgm:layoutNode name="wedge1">
          <dgm:alg type="sp"/>
          <dgm:choose name="Name10">
            <dgm:if name="Name11" axis="ch" ptType="node" func="cnt" op="equ" val="1">
              <dgm:shape xmlns:r="http://schemas.openxmlformats.org/officeDocument/2006/relationships" type="ellipse" r:blip="">
                <dgm:adjLst/>
              </dgm:shape>
            </dgm:if>
            <dgm:if name="Name12" axis="ch" ptType="node" func="cnt" op="equ" val="2">
              <dgm:shape xmlns:r="http://schemas.openxmlformats.org/officeDocument/2006/relationships" type="pie" r:blip="">
                <dgm:adjLst>
                  <dgm:adj idx="1" val="270"/>
                  <dgm:adj idx="2" val="90"/>
                </dgm:adjLst>
              </dgm:shape>
            </dgm:if>
            <dgm:if name="Name13" axis="ch" ptType="node" func="cnt" op="equ" val="3">
              <dgm:shape xmlns:r="http://schemas.openxmlformats.org/officeDocument/2006/relationships" type="pie" r:blip="">
                <dgm:adjLst>
                  <dgm:adj idx="1" val="270"/>
                  <dgm:adj idx="2" val="30"/>
                </dgm:adjLst>
              </dgm:shape>
            </dgm:if>
            <dgm:if name="Name14" axis="ch" ptType="node" func="cnt" op="equ" val="4">
              <dgm:shape xmlns:r="http://schemas.openxmlformats.org/officeDocument/2006/relationships" type="pie" r:blip="">
                <dgm:adjLst>
                  <dgm:adj idx="1" val="270"/>
                  <dgm:adj idx="2" val="0"/>
                </dgm:adjLst>
              </dgm:shape>
            </dgm:if>
            <dgm:if name="Name15" axis="ch" ptType="node" func="cnt" op="equ" val="5">
              <dgm:shape xmlns:r="http://schemas.openxmlformats.org/officeDocument/2006/relationships" type="pie" r:blip="">
                <dgm:adjLst>
                  <dgm:adj idx="1" val="270"/>
                  <dgm:adj idx="2" val="342"/>
                </dgm:adjLst>
              </dgm:shape>
            </dgm:if>
            <dgm:if name="Name16" axis="ch" ptType="node" func="cnt" op="equ" val="6">
              <dgm:shape xmlns:r="http://schemas.openxmlformats.org/officeDocument/2006/relationships" type="pie" r:blip="">
                <dgm:adjLst>
                  <dgm:adj idx="1" val="270"/>
                  <dgm:adj idx="2" val="330"/>
                </dgm:adjLst>
              </dgm:shape>
            </dgm:if>
            <dgm:else name="Name17">
              <dgm:shape xmlns:r="http://schemas.openxmlformats.org/officeDocument/2006/relationships" type="pie" r:blip="">
                <dgm:adjLst>
                  <dgm:adj idx="1" val="270"/>
                  <dgm:adj idx="2" val="321.4286"/>
                </dgm:adjLst>
              </dgm:shape>
            </dgm:else>
          </dgm:choose>
          <dgm:choose name="Name18">
            <dgm:if name="Name19" func="var" arg="dir" op="equ" val="norm">
              <dgm:presOf axis="ch desOrSelf" ptType="node node" st="1 1" cnt="1 0"/>
            </dgm:if>
            <dgm:else name="Name20">
              <dgm:choose name="Name21">
                <dgm:if name="Name22" axis="ch" ptType="node" func="cnt" op="equ" val="1">
                  <dgm:presOf axis="ch desOrSelf" ptType="node node" st="1 1" cnt="1 0"/>
                </dgm:if>
                <dgm:if name="Name23" axis="ch" ptType="node" func="cnt" op="equ" val="2">
                  <dgm:presOf axis="ch desOrSelf" ptType="node node" st="2 1" cnt="1 0"/>
                </dgm:if>
                <dgm:if name="Name24" axis="ch" ptType="node" func="cnt" op="equ" val="3">
                  <dgm:presOf axis="ch desOrSelf" ptType="node node" st="3 1" cnt="1 0"/>
                </dgm:if>
                <dgm:if name="Name25" axis="ch" ptType="node" func="cnt" op="equ" val="4">
                  <dgm:presOf axis="ch desOrSelf" ptType="node node" st="4 1" cnt="1 0"/>
                </dgm:if>
                <dgm:if name="Name26" axis="ch" ptType="node" func="cnt" op="equ" val="5">
                  <dgm:presOf axis="ch desOrSelf" ptType="node node" st="5 1" cnt="1 0"/>
                </dgm:if>
                <dgm:if name="Name27" axis="ch" ptType="node" func="cnt" op="equ" val="6">
                  <dgm:presOf axis="ch desOrSelf" ptType="node node" st="6 1" cnt="1 0"/>
                </dgm:if>
                <dgm:else name="Name28">
                  <dgm:presOf axis="ch desOrSelf" ptType="node node" st="7 1" cnt="1 0"/>
                </dgm:else>
              </dgm:choose>
            </dgm:else>
          </dgm:choose>
          <dgm:constrLst/>
          <dgm:ruleLst/>
        </dgm:layoutNode>
        <dgm:layoutNode name="dummy1a" moveWith="wedge1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1b" moveWith="wedge1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1Tx" moveWith="wedg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29">
            <dgm:if name="Name30" func="var" arg="dir" op="equ" val="norm">
              <dgm:presOf axis="ch desOrSelf" ptType="node node" st="1 1" cnt="1 0"/>
            </dgm:if>
            <dgm:else name="Name31">
              <dgm:choose name="Name32">
                <dgm:if name="Name33" axis="ch" ptType="node" func="cnt" op="equ" val="1">
                  <dgm:presOf axis="ch desOrSelf" ptType="node node" st="1 1" cnt="1 0"/>
                </dgm:if>
                <dgm:if name="Name34" axis="ch" ptType="node" func="cnt" op="equ" val="2">
                  <dgm:presOf axis="ch desOrSelf" ptType="node node" st="2 1" cnt="1 0"/>
                </dgm:if>
                <dgm:if name="Name35" axis="ch" ptType="node" func="cnt" op="equ" val="3">
                  <dgm:presOf axis="ch desOrSelf" ptType="node node" st="3 1" cnt="1 0"/>
                </dgm:if>
                <dgm:if name="Name36" axis="ch" ptType="node" func="cnt" op="equ" val="4">
                  <dgm:presOf axis="ch desOrSelf" ptType="node node" st="4 1" cnt="1 0"/>
                </dgm:if>
                <dgm:if name="Name37" axis="ch" ptType="node" func="cnt" op="equ" val="5">
                  <dgm:presOf axis="ch desOrSelf" ptType="node node" st="5 1" cnt="1 0"/>
                </dgm:if>
                <dgm:if name="Name38" axis="ch" ptType="node" func="cnt" op="equ" val="6">
                  <dgm:presOf axis="ch desOrSelf" ptType="node node" st="6 1" cnt="1 0"/>
                </dgm:if>
                <dgm:else name="Name39">
                  <dgm:presOf axis="ch desOrSelf" ptType="node node" st="7 1" cnt="1 0"/>
                </dgm:else>
              </dgm:choose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40"/>
    </dgm:choose>
    <dgm:choose name="Name41">
      <dgm:if name="Name42" axis="ch" ptType="node" func="cnt" op="gte" val="2">
        <dgm:layoutNode name="wedge2">
          <dgm:alg type="sp"/>
          <dgm:choose name="Name43">
            <dgm:if name="Name44" axis="ch" ptType="node" func="cnt" op="equ" val="2">
              <dgm:shape xmlns:r="http://schemas.openxmlformats.org/officeDocument/2006/relationships" type="pie" r:blip="">
                <dgm:adjLst>
                  <dgm:adj idx="1" val="90"/>
                  <dgm:adj idx="2" val="270"/>
                </dgm:adjLst>
              </dgm:shape>
            </dgm:if>
            <dgm:if name="Name45" axis="ch" ptType="node" func="cnt" op="equ" val="3">
              <dgm:shape xmlns:r="http://schemas.openxmlformats.org/officeDocument/2006/relationships" type="pie" r:blip="">
                <dgm:adjLst>
                  <dgm:adj idx="1" val="30"/>
                  <dgm:adj idx="2" val="150"/>
                </dgm:adjLst>
              </dgm:shape>
            </dgm:if>
            <dgm:if name="Name46" axis="ch" ptType="node" func="cnt" op="equ" val="4">
              <dgm:shape xmlns:r="http://schemas.openxmlformats.org/officeDocument/2006/relationships" type="pie" r:blip="">
                <dgm:adjLst>
                  <dgm:adj idx="1" val="0"/>
                  <dgm:adj idx="2" val="90"/>
                </dgm:adjLst>
              </dgm:shape>
            </dgm:if>
            <dgm:if name="Name47" axis="ch" ptType="node" func="cnt" op="equ" val="5">
              <dgm:shape xmlns:r="http://schemas.openxmlformats.org/officeDocument/2006/relationships" type="pie" r:blip="">
                <dgm:adjLst>
                  <dgm:adj idx="1" val="342"/>
                  <dgm:adj idx="2" val="54"/>
                </dgm:adjLst>
              </dgm:shape>
            </dgm:if>
            <dgm:if name="Name48" axis="ch" ptType="node" func="cnt" op="equ" val="6">
              <dgm:shape xmlns:r="http://schemas.openxmlformats.org/officeDocument/2006/relationships" type="pie" r:blip="">
                <dgm:adjLst>
                  <dgm:adj idx="1" val="330"/>
                  <dgm:adj idx="2" val="30"/>
                </dgm:adjLst>
              </dgm:shape>
            </dgm:if>
            <dgm:else name="Name49">
              <dgm:shape xmlns:r="http://schemas.openxmlformats.org/officeDocument/2006/relationships" type="pie" r:blip="">
                <dgm:adjLst>
                  <dgm:adj idx="1" val="321.4286"/>
                  <dgm:adj idx="2" val="12.85714"/>
                </dgm:adjLst>
              </dgm:shape>
            </dgm:else>
          </dgm:choose>
          <dgm:choose name="Name50">
            <dgm:if name="Name51" func="var" arg="dir" op="equ" val="norm">
              <dgm:presOf axis="ch desOrSelf" ptType="node node" st="2 1" cnt="1 0"/>
            </dgm:if>
            <dgm:else name="Name52">
              <dgm:choose name="Name53">
                <dgm:if name="Name54" axis="ch" ptType="node" func="cnt" op="equ" val="2">
                  <dgm:presOf axis="ch desOrSelf" ptType="node node" st="1 1" cnt="1 0"/>
                </dgm:if>
                <dgm:if name="Name55" axis="ch" ptType="node" func="cnt" op="equ" val="3">
                  <dgm:presOf axis="ch desOrSelf" ptType="node node" st="2 1" cnt="1 0"/>
                </dgm:if>
                <dgm:if name="Name56" axis="ch" ptType="node" func="cnt" op="equ" val="4">
                  <dgm:presOf axis="ch desOrSelf" ptType="node node" st="3 1" cnt="1 0"/>
                </dgm:if>
                <dgm:if name="Name57" axis="ch" ptType="node" func="cnt" op="equ" val="5">
                  <dgm:presOf axis="ch desOrSelf" ptType="node node" st="4 1" cnt="1 0"/>
                </dgm:if>
                <dgm:if name="Name58" axis="ch" ptType="node" func="cnt" op="equ" val="6">
                  <dgm:presOf axis="ch desOrSelf" ptType="node node" st="5 1" cnt="1 0"/>
                </dgm:if>
                <dgm:else name="Name59">
                  <dgm:presOf axis="ch desOrSelf" ptType="node node" st="6 1" cnt="1 0"/>
                </dgm:else>
              </dgm:choose>
            </dgm:else>
          </dgm:choose>
          <dgm:constrLst/>
          <dgm:ruleLst/>
        </dgm:layoutNode>
        <dgm:layoutNode name="dummy2a" moveWith="wedge2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2b" moveWith="wedge2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2Tx" moveWith="wedge2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60">
            <dgm:if name="Name61" func="var" arg="dir" op="equ" val="norm">
              <dgm:presOf axis="ch desOrSelf" ptType="node node" st="2 1" cnt="1 0"/>
            </dgm:if>
            <dgm:else name="Name62">
              <dgm:choose name="Name63">
                <dgm:if name="Name64" axis="ch" ptType="node" func="cnt" op="equ" val="2">
                  <dgm:presOf axis="ch desOrSelf" ptType="node node" st="1 1" cnt="1 0"/>
                </dgm:if>
                <dgm:if name="Name65" axis="ch" ptType="node" func="cnt" op="equ" val="3">
                  <dgm:presOf axis="ch desOrSelf" ptType="node node" st="2 1" cnt="1 0"/>
                </dgm:if>
                <dgm:if name="Name66" axis="ch" ptType="node" func="cnt" op="equ" val="4">
                  <dgm:presOf axis="ch desOrSelf" ptType="node node" st="3 1" cnt="1 0"/>
                </dgm:if>
                <dgm:if name="Name67" axis="ch" ptType="node" func="cnt" op="equ" val="5">
                  <dgm:presOf axis="ch desOrSelf" ptType="node node" st="4 1" cnt="1 0"/>
                </dgm:if>
                <dgm:if name="Name68" axis="ch" ptType="node" func="cnt" op="equ" val="6">
                  <dgm:presOf axis="ch desOrSelf" ptType="node node" st="5 1" cnt="1 0"/>
                </dgm:if>
                <dgm:else name="Name69">
                  <dgm:presOf axis="ch desOrSelf" ptType="node node" st="6 1" cnt="1 0"/>
                </dgm:else>
              </dgm:choose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70"/>
    </dgm:choose>
    <dgm:choose name="Name71">
      <dgm:if name="Name72" axis="ch" ptType="node" func="cnt" op="gte" val="3">
        <dgm:layoutNode name="wedge3">
          <dgm:alg type="sp"/>
          <dgm:choose name="Name73">
            <dgm:if name="Name74" axis="ch" ptType="node" func="cnt" op="equ" val="3">
              <dgm:shape xmlns:r="http://schemas.openxmlformats.org/officeDocument/2006/relationships" type="pie" r:blip="">
                <dgm:adjLst>
                  <dgm:adj idx="1" val="150"/>
                  <dgm:adj idx="2" val="270"/>
                </dgm:adjLst>
              </dgm:shape>
            </dgm:if>
            <dgm:if name="Name75" axis="ch" ptType="node" func="cnt" op="equ" val="4">
              <dgm:shape xmlns:r="http://schemas.openxmlformats.org/officeDocument/2006/relationships" type="pie" r:blip="">
                <dgm:adjLst>
                  <dgm:adj idx="1" val="90"/>
                  <dgm:adj idx="2" val="180"/>
                </dgm:adjLst>
              </dgm:shape>
            </dgm:if>
            <dgm:if name="Name76" axis="ch" ptType="node" func="cnt" op="equ" val="5">
              <dgm:shape xmlns:r="http://schemas.openxmlformats.org/officeDocument/2006/relationships" type="pie" r:blip="">
                <dgm:adjLst>
                  <dgm:adj idx="1" val="54"/>
                  <dgm:adj idx="2" val="126"/>
                </dgm:adjLst>
              </dgm:shape>
            </dgm:if>
            <dgm:if name="Name77" axis="ch" ptType="node" func="cnt" op="equ" val="6">
              <dgm:shape xmlns:r="http://schemas.openxmlformats.org/officeDocument/2006/relationships" type="pie" r:blip="">
                <dgm:adjLst>
                  <dgm:adj idx="1" val="30"/>
                  <dgm:adj idx="2" val="90"/>
                </dgm:adjLst>
              </dgm:shape>
            </dgm:if>
            <dgm:else name="Name78">
              <dgm:shape xmlns:r="http://schemas.openxmlformats.org/officeDocument/2006/relationships" type="pie" r:blip="">
                <dgm:adjLst>
                  <dgm:adj idx="1" val="12.85714"/>
                  <dgm:adj idx="2" val="64.28571"/>
                </dgm:adjLst>
              </dgm:shape>
            </dgm:else>
          </dgm:choose>
          <dgm:choose name="Name79">
            <dgm:if name="Name80" func="var" arg="dir" op="equ" val="norm">
              <dgm:presOf axis="ch desOrSelf" ptType="node node" st="3 1" cnt="1 0"/>
            </dgm:if>
            <dgm:else name="Name81">
              <dgm:choose name="Name82">
                <dgm:if name="Name83" axis="ch" ptType="node" func="cnt" op="equ" val="3">
                  <dgm:presOf axis="ch desOrSelf" ptType="node node" st="1 1" cnt="1 0"/>
                </dgm:if>
                <dgm:if name="Name84" axis="ch" ptType="node" func="cnt" op="equ" val="4">
                  <dgm:presOf axis="ch desOrSelf" ptType="node node" st="2 1" cnt="1 0"/>
                </dgm:if>
                <dgm:if name="Name85" axis="ch" ptType="node" func="cnt" op="equ" val="5">
                  <dgm:presOf axis="ch desOrSelf" ptType="node node" st="3 1" cnt="1 0"/>
                </dgm:if>
                <dgm:if name="Name86" axis="ch" ptType="node" func="cnt" op="equ" val="6">
                  <dgm:presOf axis="ch desOrSelf" ptType="node node" st="4 1" cnt="1 0"/>
                </dgm:if>
                <dgm:else name="Name87">
                  <dgm:presOf axis="ch desOrSelf" ptType="node node" st="5 1" cnt="1 0"/>
                </dgm:else>
              </dgm:choose>
            </dgm:else>
          </dgm:choose>
          <dgm:constrLst/>
          <dgm:ruleLst/>
        </dgm:layoutNode>
        <dgm:layoutNode name="dummy3a" moveWith="wedge3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3b" moveWith="wedge3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3Tx" moveWith="wedge3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88">
            <dgm:if name="Name89" func="var" arg="dir" op="equ" val="norm">
              <dgm:presOf axis="ch desOrSelf" ptType="node node" st="3 1" cnt="1 0"/>
            </dgm:if>
            <dgm:else name="Name90">
              <dgm:choose name="Name91">
                <dgm:if name="Name92" axis="ch" ptType="node" func="cnt" op="equ" val="3">
                  <dgm:presOf axis="ch desOrSelf" ptType="node node" st="1 1" cnt="1 0"/>
                </dgm:if>
                <dgm:if name="Name93" axis="ch" ptType="node" func="cnt" op="equ" val="4">
                  <dgm:presOf axis="ch desOrSelf" ptType="node node" st="2 1" cnt="1 0"/>
                </dgm:if>
                <dgm:if name="Name94" axis="ch" ptType="node" func="cnt" op="equ" val="5">
                  <dgm:presOf axis="ch desOrSelf" ptType="node node" st="3 1" cnt="1 0"/>
                </dgm:if>
                <dgm:if name="Name95" axis="ch" ptType="node" func="cnt" op="equ" val="6">
                  <dgm:presOf axis="ch desOrSelf" ptType="node node" st="4 1" cnt="1 0"/>
                </dgm:if>
                <dgm:else name="Name96">
                  <dgm:presOf axis="ch desOrSelf" ptType="node node" st="5 1" cnt="1 0"/>
                </dgm:else>
              </dgm:choose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97"/>
    </dgm:choose>
    <dgm:choose name="Name98">
      <dgm:if name="Name99" axis="ch" ptType="node" func="cnt" op="gte" val="4">
        <dgm:layoutNode name="wedge4">
          <dgm:alg type="sp"/>
          <dgm:choose name="Name100">
            <dgm:if name="Name101" axis="ch" ptType="node" func="cnt" op="equ" val="4">
              <dgm:shape xmlns:r="http://schemas.openxmlformats.org/officeDocument/2006/relationships" type="pie" r:blip="">
                <dgm:adjLst>
                  <dgm:adj idx="1" val="180"/>
                  <dgm:adj idx="2" val="270"/>
                </dgm:adjLst>
              </dgm:shape>
            </dgm:if>
            <dgm:if name="Name102" axis="ch" ptType="node" func="cnt" op="equ" val="5">
              <dgm:shape xmlns:r="http://schemas.openxmlformats.org/officeDocument/2006/relationships" type="pie" r:blip="">
                <dgm:adjLst>
                  <dgm:adj idx="1" val="126"/>
                  <dgm:adj idx="2" val="198"/>
                </dgm:adjLst>
              </dgm:shape>
            </dgm:if>
            <dgm:if name="Name103" axis="ch" ptType="node" func="cnt" op="equ" val="6">
              <dgm:shape xmlns:r="http://schemas.openxmlformats.org/officeDocument/2006/relationships" type="pie" r:blip="">
                <dgm:adjLst>
                  <dgm:adj idx="1" val="90"/>
                  <dgm:adj idx="2" val="150"/>
                </dgm:adjLst>
              </dgm:shape>
            </dgm:if>
            <dgm:else name="Name104">
              <dgm:shape xmlns:r="http://schemas.openxmlformats.org/officeDocument/2006/relationships" type="pie" r:blip="">
                <dgm:adjLst>
                  <dgm:adj idx="1" val="64.2871"/>
                  <dgm:adj idx="2" val="115.7143"/>
                </dgm:adjLst>
              </dgm:shape>
            </dgm:else>
          </dgm:choose>
          <dgm:choose name="Name105">
            <dgm:if name="Name106" func="var" arg="dir" op="equ" val="norm">
              <dgm:presOf axis="ch desOrSelf" ptType="node node" st="4 1" cnt="1 0"/>
            </dgm:if>
            <dgm:else name="Name107">
              <dgm:choose name="Name108">
                <dgm:if name="Name109" axis="ch" ptType="node" func="cnt" op="equ" val="4">
                  <dgm:presOf axis="ch desOrSelf" ptType="node node" st="1 1" cnt="1 0"/>
                </dgm:if>
                <dgm:if name="Name110" axis="ch" ptType="node" func="cnt" op="equ" val="5">
                  <dgm:presOf axis="ch desOrSelf" ptType="node node" st="2 1" cnt="1 0"/>
                </dgm:if>
                <dgm:if name="Name111" axis="ch" ptType="node" func="cnt" op="equ" val="6">
                  <dgm:presOf axis="ch desOrSelf" ptType="node node" st="3 1" cnt="1 0"/>
                </dgm:if>
                <dgm:else name="Name112">
                  <dgm:presOf axis="ch desOrSelf" ptType="node node" st="4 1" cnt="1 0"/>
                </dgm:else>
              </dgm:choose>
            </dgm:else>
          </dgm:choose>
          <dgm:constrLst/>
          <dgm:ruleLst/>
        </dgm:layoutNode>
        <dgm:layoutNode name="dummy4a" moveWith="wedge4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4b" moveWith="wedge4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4Tx" moveWith="wedge4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113">
            <dgm:if name="Name114" func="var" arg="dir" op="equ" val="norm">
              <dgm:presOf axis="ch desOrSelf" ptType="node node" st="4 1" cnt="1 0"/>
            </dgm:if>
            <dgm:else name="Name115">
              <dgm:choose name="Name116">
                <dgm:if name="Name117" axis="ch" ptType="node" func="cnt" op="equ" val="4">
                  <dgm:presOf axis="ch desOrSelf" ptType="node node" st="1 1" cnt="1 0"/>
                </dgm:if>
                <dgm:if name="Name118" axis="ch" ptType="node" func="cnt" op="equ" val="5">
                  <dgm:presOf axis="ch desOrSelf" ptType="node node" st="2 1" cnt="1 0"/>
                </dgm:if>
                <dgm:if name="Name119" axis="ch" ptType="node" func="cnt" op="equ" val="6">
                  <dgm:presOf axis="ch desOrSelf" ptType="node node" st="3 1" cnt="1 0"/>
                </dgm:if>
                <dgm:else name="Name120">
                  <dgm:presOf axis="ch desOrSelf" ptType="node node" st="4 1" cnt="1 0"/>
                </dgm:else>
              </dgm:choose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121"/>
    </dgm:choose>
    <dgm:choose name="Name122">
      <dgm:if name="Name123" axis="ch" ptType="node" func="cnt" op="gte" val="5">
        <dgm:layoutNode name="wedge5">
          <dgm:alg type="sp"/>
          <dgm:choose name="Name124">
            <dgm:if name="Name125" axis="ch" ptType="node" func="cnt" op="equ" val="5">
              <dgm:shape xmlns:r="http://schemas.openxmlformats.org/officeDocument/2006/relationships" type="pie" r:blip="">
                <dgm:adjLst>
                  <dgm:adj idx="1" val="198"/>
                  <dgm:adj idx="2" val="270"/>
                </dgm:adjLst>
              </dgm:shape>
            </dgm:if>
            <dgm:if name="Name126" axis="ch" ptType="node" func="cnt" op="equ" val="6">
              <dgm:shape xmlns:r="http://schemas.openxmlformats.org/officeDocument/2006/relationships" type="pie" r:blip="">
                <dgm:adjLst>
                  <dgm:adj idx="1" val="150"/>
                  <dgm:adj idx="2" val="210"/>
                </dgm:adjLst>
              </dgm:shape>
            </dgm:if>
            <dgm:else name="Name127">
              <dgm:shape xmlns:r="http://schemas.openxmlformats.org/officeDocument/2006/relationships" type="pie" r:blip="">
                <dgm:adjLst>
                  <dgm:adj idx="1" val="115.7143"/>
                  <dgm:adj idx="2" val="167.1429"/>
                </dgm:adjLst>
              </dgm:shape>
            </dgm:else>
          </dgm:choose>
          <dgm:choose name="Name128">
            <dgm:if name="Name129" func="var" arg="dir" op="equ" val="norm">
              <dgm:presOf axis="ch desOrSelf" ptType="node node" st="5 1" cnt="1 0"/>
            </dgm:if>
            <dgm:else name="Name130">
              <dgm:choose name="Name131">
                <dgm:if name="Name132" axis="ch" ptType="node" func="cnt" op="equ" val="5">
                  <dgm:presOf axis="ch desOrSelf" ptType="node node" st="1 1" cnt="1 0"/>
                </dgm:if>
                <dgm:if name="Name133" axis="ch" ptType="node" func="cnt" op="equ" val="6">
                  <dgm:presOf axis="ch desOrSelf" ptType="node node" st="2 1" cnt="1 0"/>
                </dgm:if>
                <dgm:else name="Name134">
                  <dgm:presOf axis="ch desOrSelf" ptType="node node" st="3 1" cnt="1 0"/>
                </dgm:else>
              </dgm:choose>
            </dgm:else>
          </dgm:choose>
          <dgm:constrLst/>
          <dgm:ruleLst/>
        </dgm:layoutNode>
        <dgm:layoutNode name="dummy5a" moveWith="wedge5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5b" moveWith="wedge5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5Tx" moveWith="wedge5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135">
            <dgm:if name="Name136" func="var" arg="dir" op="equ" val="norm">
              <dgm:presOf axis="ch desOrSelf" ptType="node node" st="5 1" cnt="1 0"/>
            </dgm:if>
            <dgm:else name="Name137">
              <dgm:choose name="Name138">
                <dgm:if name="Name139" axis="ch" ptType="node" func="cnt" op="equ" val="5">
                  <dgm:presOf axis="ch desOrSelf" ptType="node node" st="1 1" cnt="1 0"/>
                </dgm:if>
                <dgm:if name="Name140" axis="ch" ptType="node" func="cnt" op="equ" val="6">
                  <dgm:presOf axis="ch desOrSelf" ptType="node node" st="2 1" cnt="1 0"/>
                </dgm:if>
                <dgm:else name="Name141">
                  <dgm:presOf axis="ch desOrSelf" ptType="node node" st="3 1" cnt="1 0"/>
                </dgm:else>
              </dgm:choose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142"/>
    </dgm:choose>
    <dgm:choose name="Name143">
      <dgm:if name="Name144" axis="ch" ptType="node" func="cnt" op="gte" val="6">
        <dgm:layoutNode name="wedge6">
          <dgm:alg type="sp"/>
          <dgm:choose name="Name145">
            <dgm:if name="Name146" axis="ch" ptType="node" func="cnt" op="equ" val="6">
              <dgm:shape xmlns:r="http://schemas.openxmlformats.org/officeDocument/2006/relationships" type="pie" r:blip="">
                <dgm:adjLst>
                  <dgm:adj idx="1" val="210"/>
                  <dgm:adj idx="2" val="270"/>
                </dgm:adjLst>
              </dgm:shape>
            </dgm:if>
            <dgm:else name="Name147">
              <dgm:shape xmlns:r="http://schemas.openxmlformats.org/officeDocument/2006/relationships" type="pie" r:blip="">
                <dgm:adjLst>
                  <dgm:adj idx="1" val="167.1429"/>
                  <dgm:adj idx="2" val="218.5714"/>
                </dgm:adjLst>
              </dgm:shape>
            </dgm:else>
          </dgm:choose>
          <dgm:choose name="Name148">
            <dgm:if name="Name149" func="var" arg="dir" op="equ" val="norm">
              <dgm:presOf axis="ch desOrSelf" ptType="node node" st="6 1" cnt="1 0"/>
            </dgm:if>
            <dgm:else name="Name150">
              <dgm:choose name="Name151">
                <dgm:if name="Name152" axis="ch" ptType="node" func="cnt" op="equ" val="6">
                  <dgm:presOf axis="ch desOrSelf" ptType="node node" st="1 1" cnt="1 0"/>
                </dgm:if>
                <dgm:else name="Name153">
                  <dgm:presOf axis="ch desOrSelf" ptType="node node" st="2 1" cnt="1 0"/>
                </dgm:else>
              </dgm:choose>
            </dgm:else>
          </dgm:choose>
          <dgm:constrLst/>
          <dgm:ruleLst/>
        </dgm:layoutNode>
        <dgm:layoutNode name="dummy6a" moveWith="wedge6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6b" moveWith="wedge6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6Tx" moveWith="wedge6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154">
            <dgm:if name="Name155" func="var" arg="dir" op="equ" val="norm">
              <dgm:presOf axis="ch desOrSelf" ptType="node node" st="6 1" cnt="1 0"/>
            </dgm:if>
            <dgm:else name="Name156">
              <dgm:choose name="Name157">
                <dgm:if name="Name158" axis="ch" ptType="node" func="cnt" op="equ" val="6">
                  <dgm:presOf axis="ch desOrSelf" ptType="node node" st="1 1" cnt="1 0"/>
                </dgm:if>
                <dgm:else name="Name159">
                  <dgm:presOf axis="ch desOrSelf" ptType="node node" st="2 1" cnt="1 0"/>
                </dgm:else>
              </dgm:choose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160"/>
    </dgm:choose>
    <dgm:choose name="Name161">
      <dgm:if name="Name162" axis="ch" ptType="node" func="cnt" op="gte" val="7">
        <dgm:layoutNode name="wedge7">
          <dgm:alg type="sp"/>
          <dgm:shape xmlns:r="http://schemas.openxmlformats.org/officeDocument/2006/relationships" type="pie" r:blip="">
            <dgm:adjLst>
              <dgm:adj idx="1" val="218.5714"/>
              <dgm:adj idx="2" val="270"/>
            </dgm:adjLst>
          </dgm:shape>
          <dgm:choose name="Name163">
            <dgm:if name="Name164" func="var" arg="dir" op="equ" val="norm">
              <dgm:presOf axis="ch desOrSelf" ptType="node node" st="7 1" cnt="1 0"/>
            </dgm:if>
            <dgm:else name="Name165">
              <dgm:presOf axis="ch desOrSelf" ptType="node node" st="1 1" cnt="1 0"/>
            </dgm:else>
          </dgm:choose>
          <dgm:constrLst/>
          <dgm:ruleLst/>
        </dgm:layoutNode>
        <dgm:layoutNode name="dummy7a" moveWith="wedge7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dummy7b" moveWith="wedge7">
          <dgm:alg type="sp"/>
          <dgm:shape xmlns:r="http://schemas.openxmlformats.org/officeDocument/2006/relationships" r:blip="">
            <dgm:adjLst/>
          </dgm:shape>
          <dgm:presOf/>
          <dgm:constrLst>
            <dgm:constr type="w" val="1"/>
            <dgm:constr type="h" val="1"/>
          </dgm:constrLst>
          <dgm:ruleLst/>
        </dgm:layoutNode>
        <dgm:layoutNode name="wedge7Tx" moveWith="wedge7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 hideGeom="1">
            <dgm:adjLst/>
          </dgm:shape>
          <dgm:choose name="Name166">
            <dgm:if name="Name167" func="var" arg="dir" op="equ" val="norm">
              <dgm:presOf axis="ch desOrSelf" ptType="node node" st="7 1" cnt="1 0"/>
            </dgm:if>
            <dgm:else name="Name168">
              <dgm:presOf axis="ch desOrSelf" ptType="node node" st="1 1" cnt="1 0"/>
            </dgm:else>
          </dgm:choose>
          <dgm:constrLst>
            <dgm:constr type="tMarg" refType="primFontSz" fact="0.1"/>
            <dgm:constr type="bMarg" refType="primFontSz" fact="0.1"/>
            <dgm:constr type="lMarg" refType="primFontSz" fact="0.1"/>
            <dgm:constr type="rMarg" refType="primFontSz" fact="0.1"/>
            <dgm:constr type="primFontSz" val="65"/>
          </dgm:constrLst>
          <dgm:ruleLst>
            <dgm:rule type="primFontSz" val="5" fact="NaN" max="NaN"/>
          </dgm:ruleLst>
        </dgm:layoutNode>
      </dgm:if>
      <dgm:else name="Name169"/>
    </dgm:choose>
    <dgm:choose name="Name170">
      <dgm:if name="Name171" axis="ch" ptType="node" func="cnt" op="equ" val="1">
        <dgm:forEach name="Name172" axis="ch" ptType="sibTrans" hideLastTrans="0" cnt="1">
          <dgm:layoutNode name="arrowWedge1single" styleLbl="fgSibTrans2D1">
            <dgm:choose name="Name173">
              <dgm:if name="Name174" func="var" arg="dir" op="equ" val="norm">
                <dgm:alg type="conn">
                  <dgm:param type="connRout" val="longCurve"/>
                  <dgm:param type="srcNode" val="dummy1a"/>
                  <dgm:param type="dstNode" val="dummy1b"/>
                  <dgm:param type="begPts" val="tL"/>
                  <dgm:param type="endPts" val="tR"/>
                  <dgm:param type="begSty" val="arr"/>
                  <dgm:param type="endSty" val="noArr"/>
                </dgm:alg>
              </dgm:if>
              <dgm:else name="Name175">
                <dgm:alg type="conn">
                  <dgm:param type="connRout" val="longCurve"/>
                  <dgm:param type="srcNode" val="dummy1a"/>
                  <dgm:param type="dstNode" val="dummy1b"/>
                  <dgm:param type="begPts" val="tL"/>
                  <dgm:param type="endPts" val="tR"/>
                  <dgm:param type="begSty" val="noArr"/>
                  <dgm:param type="endSty" val="arr"/>
                </dgm:alg>
              </dgm:else>
            </dgm:choose>
            <dgm:shape xmlns:r="http://schemas.openxmlformats.org/officeDocument/2006/relationships" type="conn" r:blip="">
              <dgm:adjLst/>
            </dgm:shape>
            <dgm:presOf/>
            <dgm:constrLst>
              <dgm:constr type="w" val="1"/>
              <dgm:constr type="begPad"/>
              <dgm:constr type="endPad"/>
            </dgm:constrLst>
            <dgm:ruleLst/>
          </dgm:layoutNode>
        </dgm:forEach>
      </dgm:if>
      <dgm:if name="Name176" axis="ch" ptType="node" func="cnt" op="gte" val="2">
        <dgm:forEach name="Name177" axis="ch" ptType="sibTrans" hideLastTrans="0" cnt="1">
          <dgm:layoutNode name="arrowWedge1" styleLbl="fgSibTrans2D1">
            <dgm:choose name="Name178">
              <dgm:if name="Name179" func="var" arg="dir" op="equ" val="norm">
                <dgm:alg type="conn">
                  <dgm:param type="connRout" val="curve"/>
                  <dgm:param type="srcNode" val="dummy1a"/>
                  <dgm:param type="dstNode" val="dummy1b"/>
                  <dgm:param type="begPts" val="tL"/>
                  <dgm:param type="endPts" val="tL"/>
                  <dgm:param type="begSty" val="noArr"/>
                  <dgm:param type="endSty" val="arr"/>
                </dgm:alg>
              </dgm:if>
              <dgm:else name="Name180">
                <dgm:alg type="conn">
                  <dgm:param type="connRout" val="curve"/>
                  <dgm:param type="srcNode" val="dummy1a"/>
                  <dgm:param type="dstNode" val="dummy1b"/>
                  <dgm:param type="begPts" val="tL"/>
                  <dgm:param type="endPts" val="tL"/>
                  <dgm:param type="begSty" val="arr"/>
                  <dgm:param type="endSty" val="noArr"/>
                </dgm:alg>
              </dgm:else>
            </dgm:choose>
            <dgm:shape xmlns:r="http://schemas.openxmlformats.org/officeDocument/2006/relationships" type="conn" r:blip="">
              <dgm:adjLst/>
            </dgm:shape>
            <dgm:presOf/>
            <dgm:constrLst>
              <dgm:constr type="w" val="1"/>
              <dgm:constr type="begPad"/>
              <dgm:constr type="endPad"/>
            </dgm:constrLst>
            <dgm:ruleLst/>
          </dgm:layoutNode>
        </dgm:forEach>
      </dgm:if>
      <dgm:else name="Name181"/>
    </dgm:choose>
    <dgm:forEach name="Name182" axis="ch" ptType="sibTrans" hideLastTrans="0" st="2" cnt="1">
      <dgm:layoutNode name="arrowWedge2" styleLbl="fgSibTrans2D1">
        <dgm:choose name="Name183">
          <dgm:if name="Name184" func="var" arg="dir" op="equ" val="norm">
            <dgm:alg type="conn">
              <dgm:param type="connRout" val="curve"/>
              <dgm:param type="srcNode" val="dummy2a"/>
              <dgm:param type="dstNode" val="dummy2b"/>
              <dgm:param type="begPts" val="tL"/>
              <dgm:param type="endPts" val="tL"/>
              <dgm:param type="begSty" val="noArr"/>
              <dgm:param type="endSty" val="arr"/>
            </dgm:alg>
          </dgm:if>
          <dgm:else name="Name185">
            <dgm:alg type="conn">
              <dgm:param type="connRout" val="curve"/>
              <dgm:param type="srcNode" val="dummy2a"/>
              <dgm:param type="dstNode" val="dummy2b"/>
              <dgm:param type="begPts" val="tL"/>
              <dgm:param type="endPts" val="tL"/>
              <dgm:param type="begSty" val="arr"/>
              <dgm:param type="endSty" val="noArr"/>
            </dgm:alg>
          </dgm:else>
        </dgm:choose>
        <dgm:shape xmlns:r="http://schemas.openxmlformats.org/officeDocument/2006/relationships" type="conn" r:blip="">
          <dgm:adjLst/>
        </dgm:shape>
        <dgm:presOf/>
        <dgm:constrLst>
          <dgm:constr type="w" val="1"/>
          <dgm:constr type="begPad"/>
          <dgm:constr type="endPad"/>
        </dgm:constrLst>
        <dgm:ruleLst/>
      </dgm:layoutNode>
    </dgm:forEach>
    <dgm:forEach name="Name186" axis="ch" ptType="sibTrans" hideLastTrans="0" st="3" cnt="1">
      <dgm:layoutNode name="arrowWedge3" styleLbl="fgSibTrans2D1">
        <dgm:choose name="Name187">
          <dgm:if name="Name188" func="var" arg="dir" op="equ" val="norm">
            <dgm:alg type="conn">
              <dgm:param type="connRout" val="curve"/>
              <dgm:param type="srcNode" val="dummy3a"/>
              <dgm:param type="dstNode" val="dummy3b"/>
              <dgm:param type="begPts" val="tL"/>
              <dgm:param type="endPts" val="tL"/>
              <dgm:param type="begSty" val="noArr"/>
              <dgm:param type="endSty" val="arr"/>
            </dgm:alg>
          </dgm:if>
          <dgm:else name="Name189">
            <dgm:alg type="conn">
              <dgm:param type="connRout" val="curve"/>
              <dgm:param type="srcNode" val="dummy3a"/>
              <dgm:param type="dstNode" val="dummy3b"/>
              <dgm:param type="begPts" val="tL"/>
              <dgm:param type="endPts" val="tL"/>
              <dgm:param type="begSty" val="arr"/>
              <dgm:param type="endSty" val="noArr"/>
            </dgm:alg>
          </dgm:else>
        </dgm:choose>
        <dgm:shape xmlns:r="http://schemas.openxmlformats.org/officeDocument/2006/relationships" type="conn" r:blip="">
          <dgm:adjLst/>
        </dgm:shape>
        <dgm:presOf/>
        <dgm:constrLst>
          <dgm:constr type="w" val="1"/>
          <dgm:constr type="begPad"/>
          <dgm:constr type="endPad"/>
        </dgm:constrLst>
        <dgm:ruleLst/>
      </dgm:layoutNode>
    </dgm:forEach>
    <dgm:forEach name="Name190" axis="ch" ptType="sibTrans" hideLastTrans="0" st="4" cnt="1">
      <dgm:layoutNode name="arrowWedge4" styleLbl="fgSibTrans2D1">
        <dgm:choose name="Name191">
          <dgm:if name="Name192" func="var" arg="dir" op="equ" val="norm">
            <dgm:alg type="conn">
              <dgm:param type="connRout" val="curve"/>
              <dgm:param type="srcNode" val="dummy4a"/>
              <dgm:param type="dstNode" val="dummy4b"/>
              <dgm:param type="begPts" val="tL"/>
              <dgm:param type="endPts" val="tL"/>
              <dgm:param type="begSty" val="noArr"/>
              <dgm:param type="endSty" val="arr"/>
            </dgm:alg>
          </dgm:if>
          <dgm:else name="Name193">
            <dgm:alg type="conn">
              <dgm:param type="connRout" val="curve"/>
              <dgm:param type="srcNode" val="dummy4a"/>
              <dgm:param type="dstNode" val="dummy4b"/>
              <dgm:param type="begPts" val="tL"/>
              <dgm:param type="endPts" val="tL"/>
              <dgm:param type="begSty" val="arr"/>
              <dgm:param type="endSty" val="noArr"/>
            </dgm:alg>
          </dgm:else>
        </dgm:choose>
        <dgm:shape xmlns:r="http://schemas.openxmlformats.org/officeDocument/2006/relationships" type="conn" r:blip="">
          <dgm:adjLst/>
        </dgm:shape>
        <dgm:presOf/>
        <dgm:constrLst>
          <dgm:constr type="w" val="1"/>
          <dgm:constr type="begPad"/>
          <dgm:constr type="endPad"/>
        </dgm:constrLst>
        <dgm:ruleLst/>
      </dgm:layoutNode>
    </dgm:forEach>
    <dgm:forEach name="Name194" axis="ch" ptType="sibTrans" hideLastTrans="0" st="5" cnt="1">
      <dgm:layoutNode name="arrowWedge5" styleLbl="fgSibTrans2D1">
        <dgm:choose name="Name195">
          <dgm:if name="Name196" func="var" arg="dir" op="equ" val="norm">
            <dgm:alg type="conn">
              <dgm:param type="connRout" val="curve"/>
              <dgm:param type="srcNode" val="dummy5a"/>
              <dgm:param type="dstNode" val="dummy5b"/>
              <dgm:param type="begPts" val="tL"/>
              <dgm:param type="endPts" val="tL"/>
              <dgm:param type="begSty" val="noArr"/>
              <dgm:param type="endSty" val="arr"/>
            </dgm:alg>
          </dgm:if>
          <dgm:else name="Name197">
            <dgm:alg type="conn">
              <dgm:param type="connRout" val="curve"/>
              <dgm:param type="srcNode" val="dummy5a"/>
              <dgm:param type="dstNode" val="dummy5b"/>
              <dgm:param type="begPts" val="tL"/>
              <dgm:param type="endPts" val="tL"/>
              <dgm:param type="begSty" val="arr"/>
              <dgm:param type="endSty" val="noArr"/>
            </dgm:alg>
          </dgm:else>
        </dgm:choose>
        <dgm:shape xmlns:r="http://schemas.openxmlformats.org/officeDocument/2006/relationships" type="conn" r:blip="">
          <dgm:adjLst/>
        </dgm:shape>
        <dgm:presOf/>
        <dgm:constrLst>
          <dgm:constr type="w" val="1"/>
          <dgm:constr type="begPad"/>
          <dgm:constr type="endPad"/>
        </dgm:constrLst>
        <dgm:ruleLst/>
      </dgm:layoutNode>
    </dgm:forEach>
    <dgm:forEach name="Name198" axis="ch" ptType="sibTrans" hideLastTrans="0" st="6" cnt="1">
      <dgm:layoutNode name="arrowWedge6" styleLbl="fgSibTrans2D1">
        <dgm:choose name="Name199">
          <dgm:if name="Name200" func="var" arg="dir" op="equ" val="norm">
            <dgm:alg type="conn">
              <dgm:param type="connRout" val="curve"/>
              <dgm:param type="srcNode" val="dummy6a"/>
              <dgm:param type="dstNode" val="dummy6b"/>
              <dgm:param type="begPts" val="tL"/>
              <dgm:param type="endPts" val="tL"/>
              <dgm:param type="begSty" val="noArr"/>
              <dgm:param type="endSty" val="arr"/>
            </dgm:alg>
          </dgm:if>
          <dgm:else name="Name201">
            <dgm:alg type="conn">
              <dgm:param type="connRout" val="curve"/>
              <dgm:param type="srcNode" val="dummy6a"/>
              <dgm:param type="dstNode" val="dummy6b"/>
              <dgm:param type="begPts" val="tL"/>
              <dgm:param type="endPts" val="tL"/>
              <dgm:param type="begSty" val="arr"/>
              <dgm:param type="endSty" val="noArr"/>
            </dgm:alg>
          </dgm:else>
        </dgm:choose>
        <dgm:shape xmlns:r="http://schemas.openxmlformats.org/officeDocument/2006/relationships" type="conn" r:blip="">
          <dgm:adjLst/>
        </dgm:shape>
        <dgm:presOf/>
        <dgm:constrLst>
          <dgm:constr type="w" val="1"/>
          <dgm:constr type="begPad"/>
          <dgm:constr type="endPad"/>
        </dgm:constrLst>
        <dgm:ruleLst/>
      </dgm:layoutNode>
    </dgm:forEach>
    <dgm:forEach name="Name202" axis="ch" ptType="sibTrans" hideLastTrans="0" st="7" cnt="1">
      <dgm:layoutNode name="arrowWedge7" styleLbl="fgSibTrans2D1">
        <dgm:choose name="Name203">
          <dgm:if name="Name204" func="var" arg="dir" op="equ" val="norm">
            <dgm:alg type="conn">
              <dgm:param type="connRout" val="curve"/>
              <dgm:param type="srcNode" val="dummy7a"/>
              <dgm:param type="dstNode" val="dummy7b"/>
              <dgm:param type="begPts" val="tL"/>
              <dgm:param type="endPts" val="tL"/>
              <dgm:param type="begSty" val="noArr"/>
              <dgm:param type="endSty" val="arr"/>
            </dgm:alg>
          </dgm:if>
          <dgm:else name="Name205">
            <dgm:alg type="conn">
              <dgm:param type="connRout" val="curve"/>
              <dgm:param type="srcNode" val="dummy7a"/>
              <dgm:param type="dstNode" val="dummy7b"/>
              <dgm:param type="begPts" val="tL"/>
              <dgm:param type="endPts" val="tL"/>
              <dgm:param type="begSty" val="arr"/>
              <dgm:param type="endSty" val="noArr"/>
            </dgm:alg>
          </dgm:else>
        </dgm:choose>
        <dgm:shape xmlns:r="http://schemas.openxmlformats.org/officeDocument/2006/relationships" type="conn" r:blip="">
          <dgm:adjLst/>
        </dgm:shape>
        <dgm:presOf/>
        <dgm:constrLst>
          <dgm:constr type="w" val="1"/>
          <dgm:constr type="begPad"/>
          <dgm:constr type="endPad"/>
        </dgm:constrLst>
        <dgm:ruleLst/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List9">
  <dgm:title val=""/>
  <dgm:desc val=""/>
  <dgm:catLst>
    <dgm:cat type="list" pri="8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</dgm:ptLst>
      <dgm:cxnLst>
        <dgm:cxn modelId="3" srcId="0" destId="1" srcOrd="0" destOrd="0"/>
        <dgm:cxn modelId="4" srcId="0" destId="2" srcOrd="1" destOrd="0"/>
        <dgm:cxn modelId="13" srcId="1" destId="11" srcOrd="0" destOrd="0"/>
        <dgm:cxn modelId="14" srcId="1" destId="12" srcOrd="0" destOrd="0"/>
        <dgm:cxn modelId="23" srcId="2" destId="21" srcOrd="0" destOrd="0"/>
        <dgm:cxn modelId="24" srcId="2" destId="22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1" destId="2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2"/>
        <dgm:pt modelId="21"/>
        <dgm:pt modelId="22"/>
        <dgm:pt modelId="23"/>
        <dgm:pt modelId="24"/>
        <dgm:pt modelId="3"/>
        <dgm:pt modelId="31"/>
        <dgm:pt modelId="32"/>
        <dgm:pt modelId="33"/>
        <dgm:pt modelId="34"/>
      </dgm:ptLst>
      <dgm:cxnLst>
        <dgm:cxn modelId="4" srcId="0" destId="1" srcOrd="0" destOrd="0"/>
        <dgm:cxn modelId="5" srcId="0" destId="2" srcOrd="1" destOrd="0"/>
        <dgm:cxn modelId="6" srcId="0" destId="3" srcOrd="1" destOrd="0"/>
        <dgm:cxn modelId="15" srcId="1" destId="11" srcOrd="0" destOrd="0"/>
        <dgm:cxn modelId="16" srcId="1" destId="12" srcOrd="0" destOrd="0"/>
        <dgm:cxn modelId="17" srcId="1" destId="13" srcOrd="0" destOrd="0"/>
        <dgm:cxn modelId="18" srcId="1" destId="14" srcOrd="0" destOrd="0"/>
        <dgm:cxn modelId="25" srcId="2" destId="21" srcOrd="0" destOrd="0"/>
        <dgm:cxn modelId="26" srcId="2" destId="22" srcOrd="0" destOrd="0"/>
        <dgm:cxn modelId="27" srcId="2" destId="23" srcOrd="0" destOrd="0"/>
        <dgm:cxn modelId="28" srcId="2" destId="24" srcOrd="0" destOrd="0"/>
        <dgm:cxn modelId="35" srcId="3" destId="31" srcOrd="0" destOrd="0"/>
        <dgm:cxn modelId="36" srcId="3" destId="32" srcOrd="0" destOrd="0"/>
        <dgm:cxn modelId="37" srcId="3" destId="33" srcOrd="0" destOrd="0"/>
        <dgm:cxn modelId="38" srcId="3" destId="34" srcOrd="0" destOrd="0"/>
      </dgm:cxnLst>
      <dgm:bg/>
      <dgm:whole/>
    </dgm:dataModel>
  </dgm:clrData>
  <dgm:layoutNode name="list">
    <dgm:varLst>
      <dgm:dir/>
      <dgm:animLvl val="lvl"/>
    </dgm:varLst>
    <dgm:choose name="Name0">
      <dgm:if name="Name1" func="var" arg="dir" op="equ" val="norm">
        <dgm:alg type="lin">
          <dgm:param type="linDir" val="fromL"/>
          <dgm:param type="fallback" val="2D"/>
          <dgm:param type="nodeVertAlign" val="t"/>
        </dgm:alg>
      </dgm:if>
      <dgm:else name="Name2">
        <dgm:alg type="lin">
          <dgm:param type="linDir" val="fromR"/>
          <dgm:param type="fallback" val="2D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circle" refType="w" fact="0.5"/>
      <dgm:constr type="w" for="ch" forName="vertFlow" refType="w" fact="0.75"/>
      <dgm:constr type="h" for="des" forName="firstComp" refType="w" refFor="ch" refForName="vertFlow" fact="0.667"/>
      <dgm:constr type="h" for="des" forName="comp" refType="h" refFor="des" refForName="firstComp" op="equ"/>
      <dgm:constr type="h" for="des" forName="topSpace" refType="w" refFor="ch" refForName="circle" op="equ" fact="0.4"/>
      <dgm:constr type="w" for="ch" forName="posSpace" refType="w" fact="0.4"/>
      <dgm:constr type="w" for="ch" forName="negSpace" refType="w" fact="-1.15"/>
      <dgm:constr type="w" for="ch" forName="transSpace" refType="w" fact="0.75"/>
      <dgm:constr type="primFontSz" for="ch" forName="circle" op="equ" val="65"/>
      <dgm:constr type="primFontSz" for="des" forName="firstChildTx" val="65"/>
      <dgm:constr type="primFontSz" for="des" forName="childTx" refType="primFontSz" refFor="des" refForName="firstChildTx" op="equ"/>
    </dgm:constrLst>
    <dgm:ruleLst/>
    <dgm:forEach name="Name3" axis="ch" ptType="node">
      <dgm:layoutNode name="pos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vertFlow">
        <dgm:alg type="lin">
          <dgm:param type="linDir" val="fromT"/>
        </dgm:alg>
        <dgm:shape xmlns:r="http://schemas.openxmlformats.org/officeDocument/2006/relationships" r:blip="">
          <dgm:adjLst/>
        </dgm:shape>
        <dgm:presOf/>
        <dgm:constrLst>
          <dgm:constr type="w" for="ch" forName="firstComp" refType="w"/>
          <dgm:constr type="w" for="ch" forName="comp" refType="w"/>
        </dgm:constrLst>
        <dgm:ruleLst/>
        <dgm:layoutNode name="top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firstComp">
          <dgm:alg type="composite"/>
          <dgm:shape xmlns:r="http://schemas.openxmlformats.org/officeDocument/2006/relationships" r:blip="">
            <dgm:adjLst/>
          </dgm:shape>
          <dgm:presOf/>
          <dgm:choose name="Name4">
            <dgm:if name="Name5" func="var" arg="dir" op="equ" val="norm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 refType="w" fact="0.16"/>
                <dgm:constr type="r" for="ch" forName="firstChildTx" refType="w"/>
                <dgm:constr type="h" for="ch" forName="firstChildTx" refFor="ch" refForName="firstChild" op="equ"/>
              </dgm:constrLst>
            </dgm:if>
            <dgm:else name="Name6">
              <dgm:constrLst>
                <dgm:constr type="l" for="ch" forName="firstChild"/>
                <dgm:constr type="t" for="ch" forName="firstChild"/>
                <dgm:constr type="w" for="ch" forName="firstChild" refType="w"/>
                <dgm:constr type="h" for="ch" forName="firstChild" refType="h"/>
                <dgm:constr type="l" for="ch" forName="firstChildTx"/>
                <dgm:constr type="r" for="ch" forName="firstChildTx" refType="w" fact="0.825"/>
                <dgm:constr type="h" for="ch" forName="firstChildTx" refFor="ch" refForName="firstChild" op="equ"/>
              </dgm:constrLst>
            </dgm:else>
          </dgm:choose>
          <dgm:ruleLst/>
          <dgm:layoutNode name="firstChild" styleLbl="bgAccFollowNode1">
            <dgm:alg type="sp"/>
            <dgm:shape xmlns:r="http://schemas.openxmlformats.org/officeDocument/2006/relationships" type="rect" r:blip="">
              <dgm:adjLst/>
            </dgm:shape>
            <dgm:presOf axis="ch desOrSelf" ptType="node node" cnt="1 0"/>
            <dgm:constrLst/>
            <dgm:ruleLst/>
          </dgm:layoutNode>
          <dgm:layoutNode name="firstChildTx" styleLbl="bgAccFollowNode1">
            <dgm:varLst>
              <dgm:bulletEnabled val="1"/>
            </dgm:varLst>
            <dgm:alg type="tx">
              <dgm:param type="parTxLTRAlign" val="l"/>
            </dgm:alg>
            <dgm:shape xmlns:r="http://schemas.openxmlformats.org/officeDocument/2006/relationships" type="rect" r:blip="" hideGeom="1">
              <dgm:adjLst/>
            </dgm:shape>
            <dgm:presOf axis="ch desOrSelf" ptType="node node" cnt="1 0"/>
            <dgm:choose name="Name7">
              <dgm:if name="Name8" func="var" arg="dir" op="equ" val="norm">
                <dgm:constrLst>
                  <dgm:constr type="primFontSz" val="65"/>
                  <dgm:constr type="lMarg"/>
                </dgm:constrLst>
              </dgm:if>
              <dgm:else name="Name9">
                <dgm:constrLst>
                  <dgm:constr type="primFontSz" val="65"/>
                  <dgm:constr type="rMarg"/>
                </dgm:constrLst>
              </dgm:else>
            </dgm:choose>
            <dgm:ruleLst>
              <dgm:rule type="primFontSz" val="5" fact="NaN" max="NaN"/>
            </dgm:ruleLst>
          </dgm:layoutNode>
        </dgm:layoutNode>
        <dgm:forEach name="Name10" axis="ch" ptType="node" st="2">
          <dgm:layoutNode name="comp">
            <dgm:alg type="composite"/>
            <dgm:shape xmlns:r="http://schemas.openxmlformats.org/officeDocument/2006/relationships" r:blip="">
              <dgm:adjLst/>
            </dgm:shape>
            <dgm:presOf/>
            <dgm:choose name="Name11">
              <dgm:if name="Name12" func="var" arg="dir" op="equ" val="norm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 refType="w" fact="0.16"/>
                  <dgm:constr type="r" for="ch" forName="childTx" refType="w"/>
                  <dgm:constr type="h" for="ch" forName="childTx" refFor="ch" refForName="child" op="equ"/>
                </dgm:constrLst>
              </dgm:if>
              <dgm:else name="Name13">
                <dgm:constrLst>
                  <dgm:constr type="l" for="ch" forName="child"/>
                  <dgm:constr type="t" for="ch" forName="child"/>
                  <dgm:constr type="w" for="ch" forName="child" refType="w"/>
                  <dgm:constr type="h" for="ch" forName="child" refType="h"/>
                  <dgm:constr type="l" for="ch" forName="childTx"/>
                  <dgm:constr type="r" for="ch" forName="childTx" refType="w" fact="0.825"/>
                  <dgm:constr type="h" for="ch" forName="childTx" refFor="ch" refForName="child" op="equ"/>
                </dgm:constrLst>
              </dgm:else>
            </dgm:choose>
            <dgm:ruleLst/>
            <dgm:layoutNode name="child" styleLbl="bgAccFollowNode1">
              <dgm:alg type="sp"/>
              <dgm:shape xmlns:r="http://schemas.openxmlformats.org/officeDocument/2006/relationships" type="rect" r:blip="">
                <dgm:adjLst/>
              </dgm:shape>
              <dgm:presOf axis="desOrSelf" ptType="node"/>
              <dgm:constrLst/>
              <dgm:ruleLst/>
            </dgm:layoutNode>
            <dgm:layoutNode name="childTx" styleLbl="bgAccFollowNode1">
              <dgm:varLst>
                <dgm:bulletEnabled val="1"/>
              </dgm:varLst>
              <dgm:alg type="tx">
                <dgm:param type="parTxLTRAlign" val="l"/>
              </dgm:alg>
              <dgm:shape xmlns:r="http://schemas.openxmlformats.org/officeDocument/2006/relationships" type="rect" r:blip="" hideGeom="1">
                <dgm:adjLst/>
              </dgm:shape>
              <dgm:presOf axis="desOrSelf" ptType="node"/>
              <dgm:choose name="Name14">
                <dgm:if name="Name15" func="var" arg="dir" op="equ" val="norm">
                  <dgm:constrLst>
                    <dgm:constr type="primFontSz" val="65"/>
                    <dgm:constr type="lMarg"/>
                  </dgm:constrLst>
                </dgm:if>
                <dgm:else name="Name16">
                  <dgm:constrLst>
                    <dgm:constr type="primFontSz" val="65"/>
                    <dgm:constr type="rMarg"/>
                  </dgm:constrLst>
                </dgm:else>
              </dgm:choose>
              <dgm:ruleLst>
                <dgm:rule type="primFontSz" val="5" fact="NaN" max="NaN"/>
              </dgm:ruleLst>
            </dgm:layoutNode>
          </dgm:layoutNode>
        </dgm:forEach>
      </dgm:layoutNode>
      <dgm:layoutNode name="neg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ircle" styleLbl="node1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lMarg"/>
          <dgm:constr type="rMarg"/>
          <dgm:constr type="tMarg"/>
          <dgm:constr type="bMarg"/>
          <dgm:constr type="h" refType="w"/>
        </dgm:constrLst>
        <dgm:ruleLst>
          <dgm:rule type="primFontSz" val="5" fact="NaN" max="NaN"/>
        </dgm:ruleLst>
      </dgm:layoutNode>
      <dgm:forEach name="Name17" axis="followSib" ptType="sibTrans" cnt="1">
        <dgm:layoutNode name="trans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radial4">
  <dgm:title val=""/>
  <dgm:desc val=""/>
  <dgm:catLst>
    <dgm:cat type="relationship" pri="19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5" srcId="1" destId="11" srcOrd="0" destOrd="0"/>
        <dgm:cxn modelId="16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cycle">
    <dgm:varLst>
      <dgm:chMax val="1"/>
      <dgm:dir/>
      <dgm:animLvl val="ctr"/>
      <dgm:resizeHandles val="exact"/>
    </dgm:varLst>
    <dgm:choose name="Name0">
      <dgm:if name="Name1" func="var" arg="dir" op="equ" val="norm">
        <dgm:choose name="Name2">
          <dgm:if name="Name3" axis="ch ch" ptType="node node" st="1 1" cnt="1 0" func="cnt" op="lte" val="1">
            <dgm:alg type="cycle">
              <dgm:param type="stAng" val="0"/>
              <dgm:param type="spanAng" val="360"/>
              <dgm:param type="ctrShpMap" val="fNode"/>
            </dgm:alg>
          </dgm:if>
          <dgm:else name="Name4">
            <dgm:choose name="Name5">
              <dgm:if name="Name6" axis="ch ch" ptType="node node" st="1 1" cnt="1 0" func="cnt" op="lte" val="3">
                <dgm:alg type="cycle">
                  <dgm:param type="stAng" val="-55"/>
                  <dgm:param type="spanAng" val="110"/>
                  <dgm:param type="ctrShpMap" val="fNode"/>
                </dgm:alg>
              </dgm:if>
              <dgm:else name="Name7">
                <dgm:choose name="Name8">
                  <dgm:if name="Name9" axis="ch ch" ptType="node node" st="1 1" cnt="1 0" func="cnt" op="equ" val="4">
                    <dgm:alg type="cycle">
                      <dgm:param type="stAng" val="-75"/>
                      <dgm:param type="spanAng" val="150"/>
                      <dgm:param type="ctrShpMap" val="fNode"/>
                    </dgm:alg>
                  </dgm:if>
                  <dgm:else name="Name10">
                    <dgm:alg type="cycle">
                      <dgm:param type="stAng" val="-90"/>
                      <dgm:param type="spanAng" val="180"/>
                      <dgm:param type="ctrShpMap" val="fNode"/>
                    </dgm:alg>
                  </dgm:else>
                </dgm:choose>
              </dgm:else>
            </dgm:choose>
          </dgm:else>
        </dgm:choose>
      </dgm:if>
      <dgm:else name="Name11">
        <dgm:choose name="Name12">
          <dgm:if name="Name13" axis="ch ch" ptType="node node" st="1 1" cnt="1 0" func="cnt" op="lte" val="1">
            <dgm:alg type="cycle">
              <dgm:param type="stAng" val="0"/>
              <dgm:param type="spanAng" val="-360"/>
              <dgm:param type="ctrShpMap" val="fNode"/>
            </dgm:alg>
          </dgm:if>
          <dgm:else name="Name14">
            <dgm:choose name="Name15">
              <dgm:if name="Name16" axis="ch ch" ptType="node node" st="1 1" cnt="1 0" func="cnt" op="lte" val="3">
                <dgm:alg type="cycle">
                  <dgm:param type="stAng" val="55"/>
                  <dgm:param type="spanAng" val="-110"/>
                  <dgm:param type="ctrShpMap" val="fNode"/>
                </dgm:alg>
              </dgm:if>
              <dgm:else name="Name17">
                <dgm:choose name="Name18">
                  <dgm:if name="Name19" axis="ch ch" ptType="node node" st="1 1" cnt="1 0" func="cnt" op="equ" val="4">
                    <dgm:alg type="cycle">
                      <dgm:param type="stAng" val="75"/>
                      <dgm:param type="spanAng" val="-150"/>
                      <dgm:param type="ctrShpMap" val="fNode"/>
                    </dgm:alg>
                  </dgm:if>
                  <dgm:else name="Name20">
                    <dgm:alg type="cycle">
                      <dgm:param type="stAng" val="90"/>
                      <dgm:param type="spanAng" val="-180"/>
                      <dgm:param type="ctrShpMap" val="fNode"/>
                    </dgm:alg>
                  </dgm:else>
                </dgm:choose>
              </dgm:else>
            </dgm:choose>
          </dgm:else>
        </dgm:choose>
      </dgm:else>
    </dgm:choose>
    <dgm:shape xmlns:r="http://schemas.openxmlformats.org/officeDocument/2006/relationships" r:blip="">
      <dgm:adjLst/>
    </dgm:shape>
    <dgm:presOf/>
    <dgm:constrLst>
      <dgm:constr type="w" for="ch" forName="centerShape" refType="w"/>
      <dgm:constr type="w" for="ch" forName="node" refType="w" refFor="ch" refForName="centerShape" fact="0.95"/>
      <dgm:constr type="h" for="ch" forName="parTrans" refType="w" refFor="ch" refForName="centerShape" fact="0.285"/>
      <dgm:constr type="sp" refType="w" refFor="ch" refForName="centerShape" op="equ" fact="0.23"/>
      <dgm:constr type="sibSp" refType="w" refFor="ch" refForName="node" fact="0.1"/>
      <dgm:constr type="primFontSz" for="ch" forName="node" op="equ"/>
    </dgm:constrLst>
    <dgm:choose name="Name21">
      <dgm:if name="Name22" axis="ch ch" ptType="node node" st="1 1" cnt="1 0" func="cnt" op="lte" val="5">
        <dgm:ruleLst>
          <dgm:rule type="w" for="ch" forName="centerShape" val="NaN" fact="0.27" max="NaN"/>
        </dgm:ruleLst>
      </dgm:if>
      <dgm:else name="Name23">
        <dgm:ruleLst>
          <dgm:rule type="w" for="ch" forName="centerShape" val="NaN" fact="0.27" max="NaN"/>
          <dgm:rule type="w" for="ch" forName="node" val="NaN" fact="0.7" max="NaN"/>
        </dgm:ruleLst>
      </dgm:else>
    </dgm:choose>
    <dgm:forEach name="Name24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tMarg" refType="primFontSz" fact="0.05"/>
          <dgm:constr type="bMarg" refType="primFontSz" fact="0.05"/>
          <dgm:constr type="lMarg" refType="primFontSz" fact="0.05"/>
          <dgm:constr type="rMarg" refType="primFontSz" fact="0.05"/>
          <dgm:constr type="primFontSz" val="65"/>
          <dgm:constr type="h" refType="w"/>
        </dgm:constrLst>
        <dgm:ruleLst>
          <dgm:rule type="primFontSz" val="5" fact="NaN" max="NaN"/>
        </dgm:ruleLst>
      </dgm:layoutNode>
      <dgm:forEach name="Name25" axis="ch">
        <dgm:forEach name="Name26" axis="self" ptType="parTrans">
          <dgm:layoutNode name="parTrans" styleLbl="bgSibTrans2D1">
            <dgm:alg type="conn">
              <dgm:param type="begPts" val="auto"/>
              <dgm:param type="endPts" val="ctr"/>
              <dgm:param type="endSty" val="noArr"/>
              <dgm:param type="begSty" val="arr"/>
            </dgm:alg>
            <dgm:shape xmlns:r="http://schemas.openxmlformats.org/officeDocument/2006/relationships" type="conn" r:blip="">
              <dgm:adjLst/>
            </dgm:shape>
            <dgm:presOf axis="self"/>
            <dgm:constrLst>
              <dgm:constr type="begPad" refType="connDist" fact="0.055"/>
              <dgm:constr type="endPad"/>
            </dgm:constrLst>
            <dgm:ruleLst/>
          </dgm:layoutNode>
        </dgm:forEach>
        <dgm:forEach name="Name27" axis="self" ptType="node">
          <dgm:layoutNode name="node" styleLbl="node1">
            <dgm:varLst>
              <dgm:bulletEnabled val="1"/>
            </dgm:varLst>
            <dgm:alg type="tx"/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OrSelf" ptType="node"/>
            <dgm:constrLst>
              <dgm:constr type="primFontSz" val="65"/>
              <dgm:constr type="h" refType="w" fact="0.8"/>
              <dgm:constr type="tMarg" refType="primFontSz" fact="0.15"/>
              <dgm:constr type="bMarg" refType="primFontSz" fact="0.15"/>
              <dgm:constr type="lMarg" refType="primFontSz" fact="0.15"/>
              <dgm:constr type="rMarg" refType="primFontSz" fact="0.15"/>
            </dgm:constrLst>
            <dgm:ruleLst>
              <dgm:rule type="primFontSz" val="5" fact="NaN" max="NaN"/>
            </dgm:ruleLst>
          </dgm:layoutNod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6400" cy="49530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4915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49688" y="0"/>
            <a:ext cx="2946400" cy="49530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38916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30275" y="741363"/>
            <a:ext cx="4937125" cy="370205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sp>
      <p:sp>
        <p:nvSpPr>
          <p:cNvPr id="4915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79450" y="4691063"/>
            <a:ext cx="5438775" cy="4441825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noProof="0" smtClean="0"/>
              <a:t>Haga clic para modificar el estilo de texto del patrón</a:t>
            </a:r>
          </a:p>
          <a:p>
            <a:pPr lvl="1"/>
            <a:r>
              <a:rPr lang="es-ES" noProof="0" smtClean="0"/>
              <a:t>Segundo nivel</a:t>
            </a:r>
          </a:p>
          <a:p>
            <a:pPr lvl="2"/>
            <a:r>
              <a:rPr lang="es-ES" noProof="0" smtClean="0"/>
              <a:t>Tercer nivel</a:t>
            </a:r>
          </a:p>
          <a:p>
            <a:pPr lvl="3"/>
            <a:r>
              <a:rPr lang="es-ES" noProof="0" smtClean="0"/>
              <a:t>Cuarto nivel</a:t>
            </a:r>
          </a:p>
          <a:p>
            <a:pPr lvl="4"/>
            <a:r>
              <a:rPr lang="es-ES" noProof="0" smtClean="0"/>
              <a:t>Quinto nivel</a:t>
            </a:r>
          </a:p>
        </p:txBody>
      </p:sp>
      <p:sp>
        <p:nvSpPr>
          <p:cNvPr id="4915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377363"/>
            <a:ext cx="2946400" cy="49530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pPr>
              <a:defRPr/>
            </a:pPr>
            <a:endParaRPr lang="es-ES"/>
          </a:p>
        </p:txBody>
      </p:sp>
      <p:sp>
        <p:nvSpPr>
          <p:cNvPr id="4915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49688" y="9377363"/>
            <a:ext cx="2946400" cy="49530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pPr>
              <a:defRPr/>
            </a:pPr>
            <a:fld id="{1FC501CA-C47C-427E-9FCA-FA21775CE005}" type="slidenum">
              <a:rPr lang="es-ES"/>
              <a:pPr>
                <a:defRPr/>
              </a:pPr>
              <a:t>‹Nº›</a:t>
            </a:fld>
            <a:endParaRPr lang="es-ES" dirty="0"/>
          </a:p>
        </p:txBody>
      </p:sp>
    </p:spTree>
    <p:extLst>
      <p:ext uri="{BB962C8B-B14F-4D97-AF65-F5344CB8AC3E}">
        <p14:creationId xmlns:p14="http://schemas.microsoft.com/office/powerpoint/2010/main" xmlns="" val="2597913818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PE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0DBFCAB-712C-4A08-A771-E4BEDB752266}" type="slidenum">
              <a:rPr lang="es-PE" smtClean="0"/>
              <a:pPr/>
              <a:t>1</a:t>
            </a:fld>
            <a:endParaRPr lang="es-PE"/>
          </a:p>
        </p:txBody>
      </p:sp>
    </p:spTree>
    <p:extLst>
      <p:ext uri="{BB962C8B-B14F-4D97-AF65-F5344CB8AC3E}">
        <p14:creationId xmlns:p14="http://schemas.microsoft.com/office/powerpoint/2010/main" xmlns="" val="349611394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PE"/>
          </a:p>
        </p:txBody>
      </p:sp>
      <p:sp>
        <p:nvSpPr>
          <p:cNvPr id="4" name="3 Marcador de fecha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s-ES"/>
          </a:p>
        </p:txBody>
      </p:sp>
    </p:spTree>
    <p:extLst>
      <p:ext uri="{BB962C8B-B14F-4D97-AF65-F5344CB8AC3E}">
        <p14:creationId xmlns:p14="http://schemas.microsoft.com/office/powerpoint/2010/main" xmlns="" val="185213916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PE"/>
          </a:p>
        </p:txBody>
      </p:sp>
      <p:sp>
        <p:nvSpPr>
          <p:cNvPr id="4" name="3 Marcador de fecha"/>
          <p:cNvSpPr>
            <a:spLocks noGrp="1"/>
          </p:cNvSpPr>
          <p:nvPr>
            <p:ph type="dt" idx="10"/>
          </p:nvPr>
        </p:nvSpPr>
        <p:spPr/>
        <p:txBody>
          <a:bodyPr/>
          <a:lstStyle/>
          <a:p>
            <a:pPr>
              <a:defRPr/>
            </a:pPr>
            <a:endParaRPr lang="es-ES"/>
          </a:p>
        </p:txBody>
      </p:sp>
    </p:spTree>
    <p:extLst>
      <p:ext uri="{BB962C8B-B14F-4D97-AF65-F5344CB8AC3E}">
        <p14:creationId xmlns:p14="http://schemas.microsoft.com/office/powerpoint/2010/main" xmlns="" val="185213916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PE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8EC229F-A67D-4410-B1AB-DBA4D7835822}" type="slidenum">
              <a:rPr lang="es-PE" smtClean="0"/>
              <a:pPr/>
              <a:t>5</a:t>
            </a:fld>
            <a:endParaRPr lang="es-PE"/>
          </a:p>
        </p:txBody>
      </p:sp>
      <p:sp>
        <p:nvSpPr>
          <p:cNvPr id="5" name="4 Marcador de fecha"/>
          <p:cNvSpPr>
            <a:spLocks noGrp="1"/>
          </p:cNvSpPr>
          <p:nvPr>
            <p:ph type="dt" idx="11"/>
          </p:nvPr>
        </p:nvSpPr>
        <p:spPr/>
        <p:txBody>
          <a:bodyPr/>
          <a:lstStyle/>
          <a:p>
            <a:pPr>
              <a:defRPr/>
            </a:pPr>
            <a:endParaRPr lang="es-ES"/>
          </a:p>
        </p:txBody>
      </p:sp>
    </p:spTree>
    <p:extLst>
      <p:ext uri="{BB962C8B-B14F-4D97-AF65-F5344CB8AC3E}">
        <p14:creationId xmlns:p14="http://schemas.microsoft.com/office/powerpoint/2010/main" xmlns="" val="348770076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spcBef>
                <a:spcPct val="0"/>
              </a:spcBef>
            </a:pPr>
            <a:r>
              <a:rPr lang="es-MX" dirty="0" smtClean="0"/>
              <a:t>Esta es la definición de</a:t>
            </a:r>
            <a:r>
              <a:rPr lang="es-MX" baseline="0" dirty="0" smtClean="0"/>
              <a:t> la ley general de presupuesto, que alude al concepto del </a:t>
            </a:r>
            <a:r>
              <a:rPr lang="es-MX" baseline="0" dirty="0" err="1" smtClean="0"/>
              <a:t>PpR</a:t>
            </a:r>
            <a:r>
              <a:rPr lang="es-MX" baseline="0" dirty="0" smtClean="0"/>
              <a:t>. </a:t>
            </a:r>
            <a:endParaRPr lang="es-MX" dirty="0" smtClean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8C6919C-F312-4266-8C87-AE53009F2598}" type="slidenum">
              <a:rPr lang="es-ES" smtClean="0"/>
              <a:pPr>
                <a:defRPr/>
              </a:pPr>
              <a:t>9</a:t>
            </a:fld>
            <a:endParaRPr lang="es-ES"/>
          </a:p>
        </p:txBody>
      </p:sp>
      <p:sp>
        <p:nvSpPr>
          <p:cNvPr id="5" name="4 Marcador de fecha"/>
          <p:cNvSpPr>
            <a:spLocks noGrp="1"/>
          </p:cNvSpPr>
          <p:nvPr>
            <p:ph type="dt" idx="11"/>
          </p:nvPr>
        </p:nvSpPr>
        <p:spPr/>
        <p:txBody>
          <a:bodyPr/>
          <a:lstStyle/>
          <a:p>
            <a:pPr>
              <a:defRPr/>
            </a:pPr>
            <a:endParaRPr lang="es-ES"/>
          </a:p>
        </p:txBody>
      </p:sp>
    </p:spTree>
    <p:extLst>
      <p:ext uri="{BB962C8B-B14F-4D97-AF65-F5344CB8AC3E}">
        <p14:creationId xmlns:p14="http://schemas.microsoft.com/office/powerpoint/2010/main" xmlns="" val="196070866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s-ES" dirty="0" smtClean="0"/>
              <a:t>El modelo que tenemos del PpR busca incorporar en la gestión institucional y en la gestión presupuestaria el uso sistemático de la información de los resultados. </a:t>
            </a:r>
          </a:p>
          <a:p>
            <a:r>
              <a:rPr lang="es-ES" dirty="0" smtClean="0"/>
              <a:t>Asimismo, como se ha mencionado se</a:t>
            </a:r>
            <a:r>
              <a:rPr lang="es-ES" baseline="0" dirty="0" smtClean="0"/>
              <a:t> trata de incorporar en todas las fases del proceso presupuestario, la información que provenga de los instrumentos del PpR. </a:t>
            </a:r>
          </a:p>
          <a:p>
            <a:endParaRPr lang="es-ES" baseline="0" dirty="0" smtClean="0"/>
          </a:p>
          <a:p>
            <a:r>
              <a:rPr lang="es-ES" baseline="0" dirty="0" smtClean="0"/>
              <a:t>Los objetivos, tal como lo menciona, la literatura sobre el tema son: </a:t>
            </a:r>
          </a:p>
          <a:p>
            <a:endParaRPr lang="es-ES" baseline="0" dirty="0" smtClean="0"/>
          </a:p>
          <a:p>
            <a:pPr marL="171450" indent="-171450">
              <a:buFontTx/>
              <a:buChar char="-"/>
            </a:pPr>
            <a:r>
              <a:rPr lang="es-ES" baseline="0" dirty="0" smtClean="0"/>
              <a:t>Mejorar la priorización del gasto, considerando que las necesidades son infinitas, pero los recursos son limitados (principio básico de la economía). </a:t>
            </a:r>
          </a:p>
          <a:p>
            <a:pPr marL="171450" indent="-171450">
              <a:buFontTx/>
              <a:buChar char="-"/>
            </a:pPr>
            <a:r>
              <a:rPr lang="es-ES" baseline="0" dirty="0" smtClean="0"/>
              <a:t>Motivar a los operadores o ejecutores del presupuesto lo hagan de manera eficaz (alcanzando los resultados planteados) y con las intervenciones más costo – efectivas (eficiencia en el gasto). </a:t>
            </a:r>
            <a:endParaRPr lang="es-ES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8C6919C-F312-4266-8C87-AE53009F2598}" type="slidenum">
              <a:rPr lang="es-ES" smtClean="0"/>
              <a:pPr>
                <a:defRPr/>
              </a:pPr>
              <a:t>10</a:t>
            </a:fld>
            <a:endParaRPr lang="es-ES"/>
          </a:p>
        </p:txBody>
      </p:sp>
      <p:sp>
        <p:nvSpPr>
          <p:cNvPr id="5" name="4 Marcador de fecha"/>
          <p:cNvSpPr>
            <a:spLocks noGrp="1"/>
          </p:cNvSpPr>
          <p:nvPr>
            <p:ph type="dt" idx="11"/>
          </p:nvPr>
        </p:nvSpPr>
        <p:spPr/>
        <p:txBody>
          <a:bodyPr/>
          <a:lstStyle/>
          <a:p>
            <a:pPr>
              <a:defRPr/>
            </a:pPr>
            <a:endParaRPr lang="es-ES"/>
          </a:p>
        </p:txBody>
      </p:sp>
    </p:spTree>
    <p:extLst>
      <p:ext uri="{BB962C8B-B14F-4D97-AF65-F5344CB8AC3E}">
        <p14:creationId xmlns:p14="http://schemas.microsoft.com/office/powerpoint/2010/main" xmlns="" val="39016800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s-ES" dirty="0" smtClean="0"/>
              <a:t>El modelo que tenemos del PpR busca incorporar en la gestión institucional y en la gestión presupuestaria el uso sistemático de la información de los resultados. </a:t>
            </a:r>
          </a:p>
          <a:p>
            <a:r>
              <a:rPr lang="es-ES" dirty="0" smtClean="0"/>
              <a:t>Asimismo, como se ha mencionado se</a:t>
            </a:r>
            <a:r>
              <a:rPr lang="es-ES" baseline="0" dirty="0" smtClean="0"/>
              <a:t> trata de incorporar en todas las fases del proceso presupuestario, la información que provenga de los instrumentos del PpR. </a:t>
            </a:r>
          </a:p>
          <a:p>
            <a:endParaRPr lang="es-ES" baseline="0" dirty="0" smtClean="0"/>
          </a:p>
          <a:p>
            <a:r>
              <a:rPr lang="es-ES" baseline="0" dirty="0" smtClean="0"/>
              <a:t>Los objetivos, tal como lo menciona, la literatura sobre el tema son: </a:t>
            </a:r>
          </a:p>
          <a:p>
            <a:endParaRPr lang="es-ES" baseline="0" dirty="0" smtClean="0"/>
          </a:p>
          <a:p>
            <a:pPr marL="171450" indent="-171450">
              <a:buFontTx/>
              <a:buChar char="-"/>
            </a:pPr>
            <a:r>
              <a:rPr lang="es-ES" baseline="0" dirty="0" smtClean="0"/>
              <a:t>Mejorar la priorización del gasto, considerando que las necesidades son infinitas, pero los recursos son limitados (principio básico de la economía). </a:t>
            </a:r>
          </a:p>
          <a:p>
            <a:pPr marL="171450" indent="-171450">
              <a:buFontTx/>
              <a:buChar char="-"/>
            </a:pPr>
            <a:r>
              <a:rPr lang="es-ES" baseline="0" dirty="0" smtClean="0"/>
              <a:t>Motivar a los operadores o ejecutores del presupuesto lo hagan de manera eficaz (alcanzando los resultados planteados) y con las intervenciones más costo – efectivas (eficiencia en el gasto). </a:t>
            </a:r>
            <a:endParaRPr lang="es-ES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08C6919C-F312-4266-8C87-AE53009F2598}" type="slidenum">
              <a:rPr lang="es-ES" smtClean="0"/>
              <a:pPr>
                <a:defRPr/>
              </a:pPr>
              <a:t>11</a:t>
            </a:fld>
            <a:endParaRPr lang="es-ES"/>
          </a:p>
        </p:txBody>
      </p:sp>
      <p:sp>
        <p:nvSpPr>
          <p:cNvPr id="5" name="4 Marcador de fecha"/>
          <p:cNvSpPr>
            <a:spLocks noGrp="1"/>
          </p:cNvSpPr>
          <p:nvPr>
            <p:ph type="dt" idx="11"/>
          </p:nvPr>
        </p:nvSpPr>
        <p:spPr/>
        <p:txBody>
          <a:bodyPr/>
          <a:lstStyle/>
          <a:p>
            <a:pPr>
              <a:defRPr/>
            </a:pPr>
            <a:endParaRPr lang="es-ES"/>
          </a:p>
        </p:txBody>
      </p:sp>
    </p:spTree>
    <p:extLst>
      <p:ext uri="{BB962C8B-B14F-4D97-AF65-F5344CB8AC3E}">
        <p14:creationId xmlns:p14="http://schemas.microsoft.com/office/powerpoint/2010/main" xmlns="" val="110003226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Line 2"/>
          <p:cNvSpPr>
            <a:spLocks noChangeShapeType="1"/>
          </p:cNvSpPr>
          <p:nvPr/>
        </p:nvSpPr>
        <p:spPr bwMode="auto">
          <a:xfrm>
            <a:off x="7315200" y="1066800"/>
            <a:ext cx="0" cy="44958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noFill/>
              </a14:hiddenFill>
            </a:ext>
          </a:extLst>
        </p:spPr>
        <p:txBody>
          <a:bodyPr/>
          <a:lstStyle/>
          <a:p>
            <a:endParaRPr lang="es-PE"/>
          </a:p>
        </p:txBody>
      </p:sp>
      <p:grpSp>
        <p:nvGrpSpPr>
          <p:cNvPr id="5" name="Group 8"/>
          <p:cNvGrpSpPr>
            <a:grpSpLocks/>
          </p:cNvGrpSpPr>
          <p:nvPr/>
        </p:nvGrpSpPr>
        <p:grpSpPr bwMode="auto">
          <a:xfrm>
            <a:off x="7493000" y="2992438"/>
            <a:ext cx="1338263" cy="2189162"/>
            <a:chOff x="4704" y="1885"/>
            <a:chExt cx="843" cy="1379"/>
          </a:xfrm>
        </p:grpSpPr>
        <p:sp>
          <p:nvSpPr>
            <p:cNvPr id="6" name="Oval 9"/>
            <p:cNvSpPr>
              <a:spLocks noChangeArrowheads="1"/>
            </p:cNvSpPr>
            <p:nvPr/>
          </p:nvSpPr>
          <p:spPr bwMode="auto">
            <a:xfrm>
              <a:off x="4704" y="1885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7" name="Oval 10"/>
            <p:cNvSpPr>
              <a:spLocks noChangeArrowheads="1"/>
            </p:cNvSpPr>
            <p:nvPr/>
          </p:nvSpPr>
          <p:spPr bwMode="auto">
            <a:xfrm>
              <a:off x="4883" y="1885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8" name="Oval 11"/>
            <p:cNvSpPr>
              <a:spLocks noChangeArrowheads="1"/>
            </p:cNvSpPr>
            <p:nvPr/>
          </p:nvSpPr>
          <p:spPr bwMode="auto">
            <a:xfrm>
              <a:off x="5062" y="1885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9" name="Oval 12"/>
            <p:cNvSpPr>
              <a:spLocks noChangeArrowheads="1"/>
            </p:cNvSpPr>
            <p:nvPr/>
          </p:nvSpPr>
          <p:spPr bwMode="auto">
            <a:xfrm>
              <a:off x="4704" y="2064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" name="Oval 13"/>
            <p:cNvSpPr>
              <a:spLocks noChangeArrowheads="1"/>
            </p:cNvSpPr>
            <p:nvPr/>
          </p:nvSpPr>
          <p:spPr bwMode="auto">
            <a:xfrm>
              <a:off x="4883" y="2064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1" name="Oval 14"/>
            <p:cNvSpPr>
              <a:spLocks noChangeArrowheads="1"/>
            </p:cNvSpPr>
            <p:nvPr/>
          </p:nvSpPr>
          <p:spPr bwMode="auto">
            <a:xfrm>
              <a:off x="5062" y="2064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2" name="Oval 15"/>
            <p:cNvSpPr>
              <a:spLocks noChangeArrowheads="1"/>
            </p:cNvSpPr>
            <p:nvPr/>
          </p:nvSpPr>
          <p:spPr bwMode="auto">
            <a:xfrm>
              <a:off x="5241" y="2064"/>
              <a:ext cx="127" cy="127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3" name="Oval 16"/>
            <p:cNvSpPr>
              <a:spLocks noChangeArrowheads="1"/>
            </p:cNvSpPr>
            <p:nvPr/>
          </p:nvSpPr>
          <p:spPr bwMode="auto">
            <a:xfrm>
              <a:off x="4704" y="2243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4" name="Oval 17"/>
            <p:cNvSpPr>
              <a:spLocks noChangeArrowheads="1"/>
            </p:cNvSpPr>
            <p:nvPr/>
          </p:nvSpPr>
          <p:spPr bwMode="auto">
            <a:xfrm>
              <a:off x="4883" y="2243"/>
              <a:ext cx="127" cy="127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5" name="Oval 18"/>
            <p:cNvSpPr>
              <a:spLocks noChangeArrowheads="1"/>
            </p:cNvSpPr>
            <p:nvPr/>
          </p:nvSpPr>
          <p:spPr bwMode="auto">
            <a:xfrm>
              <a:off x="5062" y="2243"/>
              <a:ext cx="127" cy="127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6" name="Oval 19"/>
            <p:cNvSpPr>
              <a:spLocks noChangeArrowheads="1"/>
            </p:cNvSpPr>
            <p:nvPr/>
          </p:nvSpPr>
          <p:spPr bwMode="auto">
            <a:xfrm>
              <a:off x="5241" y="2243"/>
              <a:ext cx="127" cy="127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7" name="Oval 20"/>
            <p:cNvSpPr>
              <a:spLocks noChangeArrowheads="1"/>
            </p:cNvSpPr>
            <p:nvPr/>
          </p:nvSpPr>
          <p:spPr bwMode="auto">
            <a:xfrm>
              <a:off x="5420" y="2243"/>
              <a:ext cx="127" cy="1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8" name="Oval 21"/>
            <p:cNvSpPr>
              <a:spLocks noChangeArrowheads="1"/>
            </p:cNvSpPr>
            <p:nvPr/>
          </p:nvSpPr>
          <p:spPr bwMode="auto">
            <a:xfrm>
              <a:off x="4704" y="2421"/>
              <a:ext cx="127" cy="128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9" name="Oval 22"/>
            <p:cNvSpPr>
              <a:spLocks noChangeArrowheads="1"/>
            </p:cNvSpPr>
            <p:nvPr/>
          </p:nvSpPr>
          <p:spPr bwMode="auto">
            <a:xfrm>
              <a:off x="4883" y="2421"/>
              <a:ext cx="127" cy="12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0" name="Oval 23"/>
            <p:cNvSpPr>
              <a:spLocks noChangeArrowheads="1"/>
            </p:cNvSpPr>
            <p:nvPr/>
          </p:nvSpPr>
          <p:spPr bwMode="auto">
            <a:xfrm>
              <a:off x="5062" y="2421"/>
              <a:ext cx="127" cy="12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1" name="Oval 24"/>
            <p:cNvSpPr>
              <a:spLocks noChangeArrowheads="1"/>
            </p:cNvSpPr>
            <p:nvPr/>
          </p:nvSpPr>
          <p:spPr bwMode="auto">
            <a:xfrm>
              <a:off x="5241" y="2421"/>
              <a:ext cx="127" cy="128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2" name="Oval 25"/>
            <p:cNvSpPr>
              <a:spLocks noChangeArrowheads="1"/>
            </p:cNvSpPr>
            <p:nvPr/>
          </p:nvSpPr>
          <p:spPr bwMode="auto">
            <a:xfrm>
              <a:off x="4704" y="2600"/>
              <a:ext cx="127" cy="12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3" name="Oval 26"/>
            <p:cNvSpPr>
              <a:spLocks noChangeArrowheads="1"/>
            </p:cNvSpPr>
            <p:nvPr/>
          </p:nvSpPr>
          <p:spPr bwMode="auto">
            <a:xfrm>
              <a:off x="4883" y="2600"/>
              <a:ext cx="127" cy="12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4" name="Oval 27"/>
            <p:cNvSpPr>
              <a:spLocks noChangeArrowheads="1"/>
            </p:cNvSpPr>
            <p:nvPr/>
          </p:nvSpPr>
          <p:spPr bwMode="auto">
            <a:xfrm>
              <a:off x="5062" y="2600"/>
              <a:ext cx="127" cy="128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5" name="Oval 28"/>
            <p:cNvSpPr>
              <a:spLocks noChangeArrowheads="1"/>
            </p:cNvSpPr>
            <p:nvPr/>
          </p:nvSpPr>
          <p:spPr bwMode="auto">
            <a:xfrm>
              <a:off x="5241" y="2600"/>
              <a:ext cx="127" cy="128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6" name="Oval 29"/>
            <p:cNvSpPr>
              <a:spLocks noChangeArrowheads="1"/>
            </p:cNvSpPr>
            <p:nvPr/>
          </p:nvSpPr>
          <p:spPr bwMode="auto">
            <a:xfrm>
              <a:off x="5420" y="2600"/>
              <a:ext cx="127" cy="128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7" name="Oval 30"/>
            <p:cNvSpPr>
              <a:spLocks noChangeArrowheads="1"/>
            </p:cNvSpPr>
            <p:nvPr/>
          </p:nvSpPr>
          <p:spPr bwMode="auto">
            <a:xfrm>
              <a:off x="4704" y="2779"/>
              <a:ext cx="127" cy="127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8" name="Oval 31"/>
            <p:cNvSpPr>
              <a:spLocks noChangeArrowheads="1"/>
            </p:cNvSpPr>
            <p:nvPr/>
          </p:nvSpPr>
          <p:spPr bwMode="auto">
            <a:xfrm>
              <a:off x="4883" y="2779"/>
              <a:ext cx="127" cy="1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29" name="Oval 32"/>
            <p:cNvSpPr>
              <a:spLocks noChangeArrowheads="1"/>
            </p:cNvSpPr>
            <p:nvPr/>
          </p:nvSpPr>
          <p:spPr bwMode="auto">
            <a:xfrm>
              <a:off x="5062" y="2779"/>
              <a:ext cx="127" cy="1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0" name="Oval 33"/>
            <p:cNvSpPr>
              <a:spLocks noChangeArrowheads="1"/>
            </p:cNvSpPr>
            <p:nvPr/>
          </p:nvSpPr>
          <p:spPr bwMode="auto">
            <a:xfrm>
              <a:off x="5241" y="2779"/>
              <a:ext cx="127" cy="127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1" name="Oval 34"/>
            <p:cNvSpPr>
              <a:spLocks noChangeArrowheads="1"/>
            </p:cNvSpPr>
            <p:nvPr/>
          </p:nvSpPr>
          <p:spPr bwMode="auto">
            <a:xfrm>
              <a:off x="4704" y="2958"/>
              <a:ext cx="127" cy="1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2" name="Oval 35"/>
            <p:cNvSpPr>
              <a:spLocks noChangeArrowheads="1"/>
            </p:cNvSpPr>
            <p:nvPr/>
          </p:nvSpPr>
          <p:spPr bwMode="auto">
            <a:xfrm>
              <a:off x="4883" y="2958"/>
              <a:ext cx="127" cy="1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3" name="Oval 36"/>
            <p:cNvSpPr>
              <a:spLocks noChangeArrowheads="1"/>
            </p:cNvSpPr>
            <p:nvPr/>
          </p:nvSpPr>
          <p:spPr bwMode="auto">
            <a:xfrm>
              <a:off x="5062" y="2958"/>
              <a:ext cx="127" cy="127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4" name="Oval 37"/>
            <p:cNvSpPr>
              <a:spLocks noChangeArrowheads="1"/>
            </p:cNvSpPr>
            <p:nvPr/>
          </p:nvSpPr>
          <p:spPr bwMode="auto">
            <a:xfrm>
              <a:off x="5241" y="2958"/>
              <a:ext cx="127" cy="127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5" name="Oval 38"/>
            <p:cNvSpPr>
              <a:spLocks noChangeArrowheads="1"/>
            </p:cNvSpPr>
            <p:nvPr/>
          </p:nvSpPr>
          <p:spPr bwMode="auto">
            <a:xfrm>
              <a:off x="4883" y="3137"/>
              <a:ext cx="127" cy="127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36" name="Oval 39"/>
            <p:cNvSpPr>
              <a:spLocks noChangeArrowheads="1"/>
            </p:cNvSpPr>
            <p:nvPr/>
          </p:nvSpPr>
          <p:spPr bwMode="auto">
            <a:xfrm>
              <a:off x="5241" y="3137"/>
              <a:ext cx="127" cy="127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</p:grpSp>
      <p:sp>
        <p:nvSpPr>
          <p:cNvPr id="37" name="Line 40"/>
          <p:cNvSpPr>
            <a:spLocks noChangeShapeType="1"/>
          </p:cNvSpPr>
          <p:nvPr/>
        </p:nvSpPr>
        <p:spPr bwMode="auto">
          <a:xfrm>
            <a:off x="304800" y="2819400"/>
            <a:ext cx="8229600" cy="0"/>
          </a:xfrm>
          <a:prstGeom prst="line">
            <a:avLst/>
          </a:prstGeom>
          <a:noFill/>
          <a:ln w="635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 xmlns="">
                <a:noFill/>
              </a14:hiddenFill>
            </a:ext>
          </a:extLst>
        </p:spPr>
        <p:txBody>
          <a:bodyPr/>
          <a:lstStyle/>
          <a:p>
            <a:endParaRPr lang="es-PE"/>
          </a:p>
        </p:txBody>
      </p:sp>
      <p:sp>
        <p:nvSpPr>
          <p:cNvPr id="675843" name="Rectangle 3"/>
          <p:cNvSpPr>
            <a:spLocks noGrp="1" noChangeArrowheads="1"/>
          </p:cNvSpPr>
          <p:nvPr>
            <p:ph type="ctrTitle"/>
          </p:nvPr>
        </p:nvSpPr>
        <p:spPr>
          <a:xfrm>
            <a:off x="315913" y="466725"/>
            <a:ext cx="6781800" cy="2133600"/>
          </a:xfrm>
        </p:spPr>
        <p:txBody>
          <a:bodyPr/>
          <a:lstStyle>
            <a:lvl1pPr algn="r">
              <a:defRPr sz="4800"/>
            </a:lvl1pPr>
          </a:lstStyle>
          <a:p>
            <a:pPr lvl="0"/>
            <a:r>
              <a:rPr lang="es-ES" altLang="en-US" noProof="0" smtClean="0"/>
              <a:t>Haga clic para cambiar el estilo de título	</a:t>
            </a:r>
          </a:p>
        </p:txBody>
      </p:sp>
      <p:sp>
        <p:nvSpPr>
          <p:cNvPr id="675844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849313" y="3049588"/>
            <a:ext cx="6248400" cy="2362200"/>
          </a:xfrm>
        </p:spPr>
        <p:txBody>
          <a:bodyPr/>
          <a:lstStyle>
            <a:lvl1pPr marL="0" indent="0" algn="r">
              <a:buFont typeface="Wingdings" pitchFamily="2" charset="2"/>
              <a:buNone/>
              <a:defRPr sz="3200"/>
            </a:lvl1pPr>
          </a:lstStyle>
          <a:p>
            <a:pPr lvl="0"/>
            <a:r>
              <a:rPr lang="es-ES" altLang="en-US" noProof="0" smtClean="0"/>
              <a:t>Haga clic para modificar el estilo de subtítulo del patrón</a:t>
            </a:r>
          </a:p>
        </p:txBody>
      </p:sp>
      <p:sp>
        <p:nvSpPr>
          <p:cNvPr id="38" name="Rectangle 5"/>
          <p:cNvSpPr>
            <a:spLocks noGrp="1" noChangeArrowheads="1"/>
          </p:cNvSpPr>
          <p:nvPr>
            <p:ph type="dt" sz="half" idx="10"/>
          </p:nvPr>
        </p:nvSpPr>
        <p:spPr bwMode="auto">
          <a:xfrm>
            <a:off x="457200" y="6248400"/>
            <a:ext cx="2133600" cy="457200"/>
          </a:xfrm>
          <a:prstGeom prst="rect">
            <a:avLst/>
          </a:prstGeom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000"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39" name="Rectangle 6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</p:spPr>
        <p:txBody>
          <a:bodyPr/>
          <a:lstStyle>
            <a:lvl1pPr algn="ctr">
              <a:defRPr sz="1000" b="0"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40" name="Rectangle 7"/>
          <p:cNvSpPr>
            <a:spLocks noGrp="1" noChangeArrowheads="1"/>
          </p:cNvSpPr>
          <p:nvPr>
            <p:ph type="sldNum" sz="quarter" idx="12"/>
          </p:nvPr>
        </p:nvSpPr>
        <p:spPr>
          <a:xfrm>
            <a:off x="6553200" y="6248400"/>
            <a:ext cx="2133600" cy="457200"/>
          </a:xfrm>
        </p:spPr>
        <p:txBody>
          <a:bodyPr/>
          <a:lstStyle>
            <a:lvl1pPr>
              <a:defRPr b="0"/>
            </a:lvl1pPr>
          </a:lstStyle>
          <a:p>
            <a:pPr>
              <a:defRPr/>
            </a:pPr>
            <a:fld id="{6DB7C883-6E2E-4644-8992-8CA94BA9520D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378916823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D8BB44A-6B83-4B28-9D1F-583B708085C9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  <p:sp>
        <p:nvSpPr>
          <p:cNvPr id="9" name="Rectángulo 6"/>
          <p:cNvSpPr/>
          <p:nvPr userDrawn="1"/>
        </p:nvSpPr>
        <p:spPr>
          <a:xfrm>
            <a:off x="0" y="6165304"/>
            <a:ext cx="9144000" cy="692696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  <p:sp>
        <p:nvSpPr>
          <p:cNvPr id="10" name="Slide Number Placeholder 3"/>
          <p:cNvSpPr txBox="1">
            <a:spLocks/>
          </p:cNvSpPr>
          <p:nvPr userDrawn="1"/>
        </p:nvSpPr>
        <p:spPr bwMode="auto">
          <a:xfrm>
            <a:off x="7653064" y="6289675"/>
            <a:ext cx="138343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defPPr>
              <a:defRPr lang="es-ES"/>
            </a:defPPr>
            <a:lvl1pPr algn="r" rtl="0" fontAlgn="base">
              <a:spcBef>
                <a:spcPct val="0"/>
              </a:spcBef>
              <a:spcAft>
                <a:spcPct val="0"/>
              </a:spcAft>
              <a:defRPr sz="1700" b="1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 algn="ctr"/>
            <a:fld id="{C05F7050-5FB0-4B43-81CF-A1715A604331}" type="slidenum">
              <a:rPr lang="es-ES" altLang="es-PE" sz="1600" smtClean="0">
                <a:solidFill>
                  <a:schemeClr val="bg1"/>
                </a:solidFill>
                <a:latin typeface="Tahoma" panose="020B0604030504040204" pitchFamily="34" charset="0"/>
                <a:ea typeface="ＭＳ Ｐゴシック" panose="020B0600070205080204" pitchFamily="34" charset="-128"/>
              </a:rPr>
              <a:pPr algn="ctr"/>
              <a:t>‹Nº›</a:t>
            </a:fld>
            <a:endParaRPr lang="es-ES" altLang="es-PE" sz="1600" dirty="0" smtClean="0">
              <a:solidFill>
                <a:schemeClr val="bg1"/>
              </a:solidFill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pic>
        <p:nvPicPr>
          <p:cNvPr id="11" name="4 Imagen" descr="Logo PpR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51520" y="6188795"/>
            <a:ext cx="4073593" cy="624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1984981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A9B91EF-2B9E-4EA7-A74F-26C856881C9C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  <p:sp>
        <p:nvSpPr>
          <p:cNvPr id="6" name="Rectángulo 6"/>
          <p:cNvSpPr/>
          <p:nvPr userDrawn="1"/>
        </p:nvSpPr>
        <p:spPr>
          <a:xfrm>
            <a:off x="0" y="6165304"/>
            <a:ext cx="9144000" cy="692696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  <p:sp>
        <p:nvSpPr>
          <p:cNvPr id="7" name="Slide Number Placeholder 3"/>
          <p:cNvSpPr txBox="1">
            <a:spLocks/>
          </p:cNvSpPr>
          <p:nvPr userDrawn="1"/>
        </p:nvSpPr>
        <p:spPr bwMode="auto">
          <a:xfrm>
            <a:off x="7653064" y="6289675"/>
            <a:ext cx="138343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defPPr>
              <a:defRPr lang="es-ES"/>
            </a:defPPr>
            <a:lvl1pPr algn="r" rtl="0" fontAlgn="base">
              <a:spcBef>
                <a:spcPct val="0"/>
              </a:spcBef>
              <a:spcAft>
                <a:spcPct val="0"/>
              </a:spcAft>
              <a:defRPr sz="1700" b="1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 algn="ctr"/>
            <a:fld id="{C05F7050-5FB0-4B43-81CF-A1715A604331}" type="slidenum">
              <a:rPr lang="es-ES" altLang="es-PE" sz="1600" smtClean="0">
                <a:solidFill>
                  <a:schemeClr val="bg1"/>
                </a:solidFill>
                <a:latin typeface="Tahoma" panose="020B0604030504040204" pitchFamily="34" charset="0"/>
                <a:ea typeface="ＭＳ Ｐゴシック" panose="020B0600070205080204" pitchFamily="34" charset="-128"/>
              </a:rPr>
              <a:pPr algn="ctr"/>
              <a:t>‹Nº›</a:t>
            </a:fld>
            <a:endParaRPr lang="es-ES" altLang="es-PE" sz="1600" dirty="0" smtClean="0">
              <a:solidFill>
                <a:schemeClr val="bg1"/>
              </a:solidFill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pic>
        <p:nvPicPr>
          <p:cNvPr id="8" name="4 Imagen" descr="Logo PpR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51520" y="6188795"/>
            <a:ext cx="4073593" cy="624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4811391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57200" y="1719263"/>
            <a:ext cx="4038600" cy="44116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719263"/>
            <a:ext cx="4038600" cy="44116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7B05A10-BE6A-4EAA-8FAF-CA9B72BAF8BE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72158228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8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277984F-7EE0-4695-93C4-A7DDF18E7EBC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8739042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4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8F294D-7055-4502-BCAF-0A8CAA14F3AF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  <p:sp>
        <p:nvSpPr>
          <p:cNvPr id="5" name="Rectángulo 6"/>
          <p:cNvSpPr/>
          <p:nvPr userDrawn="1"/>
        </p:nvSpPr>
        <p:spPr>
          <a:xfrm>
            <a:off x="0" y="6165304"/>
            <a:ext cx="9144000" cy="692696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  <p:sp>
        <p:nvSpPr>
          <p:cNvPr id="6" name="Slide Number Placeholder 3"/>
          <p:cNvSpPr txBox="1">
            <a:spLocks/>
          </p:cNvSpPr>
          <p:nvPr userDrawn="1"/>
        </p:nvSpPr>
        <p:spPr bwMode="auto">
          <a:xfrm>
            <a:off x="7653064" y="6289675"/>
            <a:ext cx="138343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defPPr>
              <a:defRPr lang="es-ES"/>
            </a:defPPr>
            <a:lvl1pPr algn="r" rtl="0" fontAlgn="base">
              <a:spcBef>
                <a:spcPct val="0"/>
              </a:spcBef>
              <a:spcAft>
                <a:spcPct val="0"/>
              </a:spcAft>
              <a:defRPr sz="1700" b="1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 algn="ctr"/>
            <a:fld id="{C05F7050-5FB0-4B43-81CF-A1715A604331}" type="slidenum">
              <a:rPr lang="es-ES" altLang="es-PE" sz="1600" smtClean="0">
                <a:solidFill>
                  <a:schemeClr val="bg1"/>
                </a:solidFill>
                <a:latin typeface="Tahoma" panose="020B0604030504040204" pitchFamily="34" charset="0"/>
                <a:ea typeface="ＭＳ Ｐゴシック" panose="020B0600070205080204" pitchFamily="34" charset="-128"/>
              </a:rPr>
              <a:pPr algn="ctr"/>
              <a:t>‹Nº›</a:t>
            </a:fld>
            <a:endParaRPr lang="es-ES" altLang="es-PE" sz="1600" dirty="0" smtClean="0">
              <a:solidFill>
                <a:schemeClr val="bg1"/>
              </a:solidFill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pic>
        <p:nvPicPr>
          <p:cNvPr id="7" name="4 Imagen" descr="Logo PpR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51520" y="6188795"/>
            <a:ext cx="4073593" cy="624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1584390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3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C9CB9B2-FC9C-40CB-A984-3277C1053CB2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  <p:sp>
        <p:nvSpPr>
          <p:cNvPr id="4" name="Rectángulo 6"/>
          <p:cNvSpPr/>
          <p:nvPr userDrawn="1"/>
        </p:nvSpPr>
        <p:spPr>
          <a:xfrm>
            <a:off x="0" y="6165304"/>
            <a:ext cx="9144000" cy="692696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  <p:sp>
        <p:nvSpPr>
          <p:cNvPr id="5" name="Slide Number Placeholder 3"/>
          <p:cNvSpPr txBox="1">
            <a:spLocks/>
          </p:cNvSpPr>
          <p:nvPr userDrawn="1"/>
        </p:nvSpPr>
        <p:spPr bwMode="auto">
          <a:xfrm>
            <a:off x="7653064" y="6289675"/>
            <a:ext cx="138343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defPPr>
              <a:defRPr lang="es-ES"/>
            </a:defPPr>
            <a:lvl1pPr algn="r" rtl="0" fontAlgn="base">
              <a:spcBef>
                <a:spcPct val="0"/>
              </a:spcBef>
              <a:spcAft>
                <a:spcPct val="0"/>
              </a:spcAft>
              <a:defRPr sz="1700" b="1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 algn="ctr"/>
            <a:fld id="{C05F7050-5FB0-4B43-81CF-A1715A604331}" type="slidenum">
              <a:rPr lang="es-ES" altLang="es-PE" sz="1600" smtClean="0">
                <a:solidFill>
                  <a:schemeClr val="bg1"/>
                </a:solidFill>
                <a:latin typeface="Tahoma" panose="020B0604030504040204" pitchFamily="34" charset="0"/>
                <a:ea typeface="ＭＳ Ｐゴシック" panose="020B0600070205080204" pitchFamily="34" charset="-128"/>
              </a:rPr>
              <a:pPr algn="ctr"/>
              <a:t>‹Nº›</a:t>
            </a:fld>
            <a:endParaRPr lang="es-ES" altLang="es-PE" sz="1600" dirty="0" smtClean="0">
              <a:solidFill>
                <a:schemeClr val="bg1"/>
              </a:solidFill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pic>
        <p:nvPicPr>
          <p:cNvPr id="6" name="4 Imagen" descr="Logo PpR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51520" y="6188795"/>
            <a:ext cx="4073593" cy="624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293244253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264E43C-3AC7-40BC-8E02-8581E92723D1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109602039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" noProof="0" dirty="0" smtClean="0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FE71E40-389E-4D73-A962-C8B92D122A87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882453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BC19B1A-D08C-43ED-B209-78C39D4AA689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14721040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6629400" y="122238"/>
            <a:ext cx="2057400" cy="6008687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457200" y="122238"/>
            <a:ext cx="6019800" cy="6008687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5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0D3C296-8218-43E6-BA43-8ED05D725B18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259420748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ítulo, text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122238"/>
            <a:ext cx="7543800" cy="1295400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sz="half" idx="1"/>
          </p:nvPr>
        </p:nvSpPr>
        <p:spPr>
          <a:xfrm>
            <a:off x="457200" y="1719263"/>
            <a:ext cx="4038600" cy="4411662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719263"/>
            <a:ext cx="4038600" cy="4411662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18DE64A-590D-47A1-9780-C28A4B4DE655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</p:spTree>
    <p:extLst>
      <p:ext uri="{BB962C8B-B14F-4D97-AF65-F5344CB8AC3E}">
        <p14:creationId xmlns:p14="http://schemas.microsoft.com/office/powerpoint/2010/main" xmlns="" val="42553014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i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/>
          </p:nvPr>
        </p:nvSpPr>
        <p:spPr>
          <a:xfrm>
            <a:off x="-324544" y="260648"/>
            <a:ext cx="8229600" cy="6008687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  <p:sp>
        <p:nvSpPr>
          <p:cNvPr id="3" name="Rectangle 6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4" name="Rectangle 7"/>
          <p:cNvSpPr>
            <a:spLocks noGrp="1" noChangeArrowheads="1"/>
          </p:cNvSpPr>
          <p:nvPr>
            <p:ph type="sldNum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677121F-0FE1-41F6-9B8F-D2C586C4B607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  <p:sp>
        <p:nvSpPr>
          <p:cNvPr id="5" name="Rectángulo 6"/>
          <p:cNvSpPr/>
          <p:nvPr userDrawn="1"/>
        </p:nvSpPr>
        <p:spPr>
          <a:xfrm>
            <a:off x="0" y="6165304"/>
            <a:ext cx="9144000" cy="692696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  <p:sp>
        <p:nvSpPr>
          <p:cNvPr id="6" name="Slide Number Placeholder 3"/>
          <p:cNvSpPr txBox="1">
            <a:spLocks/>
          </p:cNvSpPr>
          <p:nvPr userDrawn="1"/>
        </p:nvSpPr>
        <p:spPr bwMode="auto">
          <a:xfrm>
            <a:off x="7653064" y="6289675"/>
            <a:ext cx="1383432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defPPr>
              <a:defRPr lang="es-ES"/>
            </a:defPPr>
            <a:lvl1pPr algn="r" rtl="0" fontAlgn="base">
              <a:spcBef>
                <a:spcPct val="0"/>
              </a:spcBef>
              <a:spcAft>
                <a:spcPct val="0"/>
              </a:spcAft>
              <a:defRPr sz="1700" b="1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42950" indent="-28575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1430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002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057400" indent="-228600" algn="l" rtl="0" fontAlgn="base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5146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6pPr>
            <a:lvl7pPr marL="29718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7pPr>
            <a:lvl8pPr marL="34290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8pPr>
            <a:lvl9pPr marL="3886200" indent="-228600" algn="l" defTabSz="914400" rtl="0" eaLnBrk="0" fontAlgn="base" latinLnBrk="0" hangingPunct="0">
              <a:spcBef>
                <a:spcPct val="0"/>
              </a:spcBef>
              <a:spcAft>
                <a:spcPct val="0"/>
              </a:spcAft>
              <a:defRPr sz="1700" kern="120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9pPr>
          </a:lstStyle>
          <a:p>
            <a:pPr algn="ctr"/>
            <a:fld id="{C05F7050-5FB0-4B43-81CF-A1715A604331}" type="slidenum">
              <a:rPr lang="es-ES" altLang="es-PE" sz="1600" smtClean="0">
                <a:solidFill>
                  <a:schemeClr val="bg1"/>
                </a:solidFill>
                <a:latin typeface="Tahoma" panose="020B0604030504040204" pitchFamily="34" charset="0"/>
                <a:ea typeface="ＭＳ Ｐゴシック" panose="020B0600070205080204" pitchFamily="34" charset="-128"/>
              </a:rPr>
              <a:pPr algn="ctr"/>
              <a:t>‹Nº›</a:t>
            </a:fld>
            <a:endParaRPr lang="es-ES" altLang="es-PE" sz="1600" dirty="0" smtClean="0">
              <a:solidFill>
                <a:schemeClr val="bg1"/>
              </a:solidFill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pic>
        <p:nvPicPr>
          <p:cNvPr id="7" name="4 Imagen" descr="Logo PpR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251520" y="6188795"/>
            <a:ext cx="4073593" cy="624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52302474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3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122238"/>
            <a:ext cx="754380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s-ES" altLang="en-US" smtClean="0"/>
              <a:t>Haga clic para cambiar el estilo de título	</a:t>
            </a:r>
          </a:p>
        </p:txBody>
      </p:sp>
      <p:sp>
        <p:nvSpPr>
          <p:cNvPr id="1027" name="Rectangle 4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719263"/>
            <a:ext cx="8229600" cy="44116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altLang="en-US" smtClean="0"/>
              <a:t>Haga clic para modificar el estilo de texto del patrón</a:t>
            </a:r>
          </a:p>
          <a:p>
            <a:pPr lvl="1"/>
            <a:r>
              <a:rPr lang="es-ES" altLang="en-US" smtClean="0"/>
              <a:t>Segundo nivel</a:t>
            </a:r>
          </a:p>
          <a:p>
            <a:pPr lvl="2"/>
            <a:r>
              <a:rPr lang="es-ES" altLang="en-US" smtClean="0"/>
              <a:t>Tercer nivel</a:t>
            </a:r>
          </a:p>
          <a:p>
            <a:pPr lvl="3"/>
            <a:r>
              <a:rPr lang="es-ES" altLang="en-US" smtClean="0"/>
              <a:t>Cuarto nivel</a:t>
            </a:r>
          </a:p>
          <a:p>
            <a:pPr lvl="4"/>
            <a:r>
              <a:rPr lang="es-ES" altLang="en-US" smtClean="0"/>
              <a:t>Quinto nivel</a:t>
            </a:r>
          </a:p>
        </p:txBody>
      </p:sp>
      <p:sp>
        <p:nvSpPr>
          <p:cNvPr id="674822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468313" y="6572250"/>
            <a:ext cx="2895600" cy="45720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100" b="1"/>
            </a:lvl1pPr>
          </a:lstStyle>
          <a:p>
            <a:pPr>
              <a:defRPr/>
            </a:pPr>
            <a:endParaRPr lang="es-ES" altLang="en-US"/>
          </a:p>
        </p:txBody>
      </p:sp>
      <p:sp>
        <p:nvSpPr>
          <p:cNvPr id="674823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572250"/>
            <a:ext cx="2133600" cy="45720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000" b="1"/>
            </a:lvl1pPr>
          </a:lstStyle>
          <a:p>
            <a:pPr>
              <a:defRPr/>
            </a:pPr>
            <a:fld id="{CA9B3BBC-2E06-41AC-8406-44F46479E485}" type="slidenum">
              <a:rPr lang="es-ES" altLang="en-US"/>
              <a:pPr>
                <a:defRPr/>
              </a:pPr>
              <a:t>‹Nº›</a:t>
            </a:fld>
            <a:endParaRPr lang="es-ES" altLang="en-US" dirty="0"/>
          </a:p>
        </p:txBody>
      </p:sp>
      <p:grpSp>
        <p:nvGrpSpPr>
          <p:cNvPr id="1030" name="Group 8"/>
          <p:cNvGrpSpPr>
            <a:grpSpLocks/>
          </p:cNvGrpSpPr>
          <p:nvPr/>
        </p:nvGrpSpPr>
        <p:grpSpPr bwMode="auto">
          <a:xfrm>
            <a:off x="8153400" y="152400"/>
            <a:ext cx="792163" cy="1123950"/>
            <a:chOff x="5136" y="960"/>
            <a:chExt cx="528" cy="864"/>
          </a:xfrm>
        </p:grpSpPr>
        <p:sp>
          <p:nvSpPr>
            <p:cNvPr id="1031" name="Oval 9"/>
            <p:cNvSpPr>
              <a:spLocks noChangeArrowheads="1"/>
            </p:cNvSpPr>
            <p:nvPr/>
          </p:nvSpPr>
          <p:spPr bwMode="auto">
            <a:xfrm>
              <a:off x="5136" y="960"/>
              <a:ext cx="80" cy="80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2" name="Oval 10"/>
            <p:cNvSpPr>
              <a:spLocks noChangeArrowheads="1"/>
            </p:cNvSpPr>
            <p:nvPr/>
          </p:nvSpPr>
          <p:spPr bwMode="auto">
            <a:xfrm>
              <a:off x="5248" y="960"/>
              <a:ext cx="79" cy="80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3" name="Oval 11"/>
            <p:cNvSpPr>
              <a:spLocks noChangeArrowheads="1"/>
            </p:cNvSpPr>
            <p:nvPr/>
          </p:nvSpPr>
          <p:spPr bwMode="auto">
            <a:xfrm>
              <a:off x="5360" y="960"/>
              <a:ext cx="78" cy="80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4" name="Oval 12"/>
            <p:cNvSpPr>
              <a:spLocks noChangeArrowheads="1"/>
            </p:cNvSpPr>
            <p:nvPr/>
          </p:nvSpPr>
          <p:spPr bwMode="auto">
            <a:xfrm>
              <a:off x="5136" y="1072"/>
              <a:ext cx="80" cy="78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5" name="Oval 13"/>
            <p:cNvSpPr>
              <a:spLocks noChangeArrowheads="1"/>
            </p:cNvSpPr>
            <p:nvPr/>
          </p:nvSpPr>
          <p:spPr bwMode="auto">
            <a:xfrm>
              <a:off x="5248" y="1072"/>
              <a:ext cx="79" cy="78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6" name="Oval 14"/>
            <p:cNvSpPr>
              <a:spLocks noChangeArrowheads="1"/>
            </p:cNvSpPr>
            <p:nvPr/>
          </p:nvSpPr>
          <p:spPr bwMode="auto">
            <a:xfrm>
              <a:off x="5360" y="1072"/>
              <a:ext cx="78" cy="78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7" name="Oval 15"/>
            <p:cNvSpPr>
              <a:spLocks noChangeArrowheads="1"/>
            </p:cNvSpPr>
            <p:nvPr/>
          </p:nvSpPr>
          <p:spPr bwMode="auto">
            <a:xfrm>
              <a:off x="5472" y="1072"/>
              <a:ext cx="78" cy="7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8" name="Oval 16"/>
            <p:cNvSpPr>
              <a:spLocks noChangeArrowheads="1"/>
            </p:cNvSpPr>
            <p:nvPr/>
          </p:nvSpPr>
          <p:spPr bwMode="auto">
            <a:xfrm>
              <a:off x="5136" y="1184"/>
              <a:ext cx="80" cy="78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39" name="Oval 17"/>
            <p:cNvSpPr>
              <a:spLocks noChangeArrowheads="1"/>
            </p:cNvSpPr>
            <p:nvPr/>
          </p:nvSpPr>
          <p:spPr bwMode="auto">
            <a:xfrm>
              <a:off x="5248" y="1184"/>
              <a:ext cx="79" cy="78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0" name="Oval 18"/>
            <p:cNvSpPr>
              <a:spLocks noChangeArrowheads="1"/>
            </p:cNvSpPr>
            <p:nvPr/>
          </p:nvSpPr>
          <p:spPr bwMode="auto">
            <a:xfrm>
              <a:off x="5360" y="1184"/>
              <a:ext cx="78" cy="7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1" name="Oval 19"/>
            <p:cNvSpPr>
              <a:spLocks noChangeArrowheads="1"/>
            </p:cNvSpPr>
            <p:nvPr/>
          </p:nvSpPr>
          <p:spPr bwMode="auto">
            <a:xfrm>
              <a:off x="5472" y="1184"/>
              <a:ext cx="78" cy="78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2" name="Oval 20"/>
            <p:cNvSpPr>
              <a:spLocks noChangeArrowheads="1"/>
            </p:cNvSpPr>
            <p:nvPr/>
          </p:nvSpPr>
          <p:spPr bwMode="auto">
            <a:xfrm>
              <a:off x="5584" y="1184"/>
              <a:ext cx="80" cy="78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3" name="Oval 21"/>
            <p:cNvSpPr>
              <a:spLocks noChangeArrowheads="1"/>
            </p:cNvSpPr>
            <p:nvPr/>
          </p:nvSpPr>
          <p:spPr bwMode="auto">
            <a:xfrm>
              <a:off x="5136" y="1296"/>
              <a:ext cx="80" cy="80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4" name="Oval 22"/>
            <p:cNvSpPr>
              <a:spLocks noChangeArrowheads="1"/>
            </p:cNvSpPr>
            <p:nvPr/>
          </p:nvSpPr>
          <p:spPr bwMode="auto">
            <a:xfrm>
              <a:off x="5248" y="1296"/>
              <a:ext cx="79" cy="80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5" name="Oval 23"/>
            <p:cNvSpPr>
              <a:spLocks noChangeArrowheads="1"/>
            </p:cNvSpPr>
            <p:nvPr/>
          </p:nvSpPr>
          <p:spPr bwMode="auto">
            <a:xfrm>
              <a:off x="5360" y="1296"/>
              <a:ext cx="78" cy="80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6" name="Oval 24"/>
            <p:cNvSpPr>
              <a:spLocks noChangeArrowheads="1"/>
            </p:cNvSpPr>
            <p:nvPr/>
          </p:nvSpPr>
          <p:spPr bwMode="auto">
            <a:xfrm>
              <a:off x="5472" y="1296"/>
              <a:ext cx="78" cy="80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7" name="Oval 25"/>
            <p:cNvSpPr>
              <a:spLocks noChangeArrowheads="1"/>
            </p:cNvSpPr>
            <p:nvPr/>
          </p:nvSpPr>
          <p:spPr bwMode="auto">
            <a:xfrm>
              <a:off x="5136" y="1408"/>
              <a:ext cx="80" cy="80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8" name="Oval 26"/>
            <p:cNvSpPr>
              <a:spLocks noChangeArrowheads="1"/>
            </p:cNvSpPr>
            <p:nvPr/>
          </p:nvSpPr>
          <p:spPr bwMode="auto">
            <a:xfrm>
              <a:off x="5248" y="1408"/>
              <a:ext cx="79" cy="80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49" name="Oval 27"/>
            <p:cNvSpPr>
              <a:spLocks noChangeArrowheads="1"/>
            </p:cNvSpPr>
            <p:nvPr/>
          </p:nvSpPr>
          <p:spPr bwMode="auto">
            <a:xfrm>
              <a:off x="5360" y="1408"/>
              <a:ext cx="78" cy="80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0" name="Oval 28"/>
            <p:cNvSpPr>
              <a:spLocks noChangeArrowheads="1"/>
            </p:cNvSpPr>
            <p:nvPr/>
          </p:nvSpPr>
          <p:spPr bwMode="auto">
            <a:xfrm>
              <a:off x="5472" y="1408"/>
              <a:ext cx="78" cy="80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1" name="Oval 29"/>
            <p:cNvSpPr>
              <a:spLocks noChangeArrowheads="1"/>
            </p:cNvSpPr>
            <p:nvPr/>
          </p:nvSpPr>
          <p:spPr bwMode="auto">
            <a:xfrm>
              <a:off x="5584" y="1408"/>
              <a:ext cx="80" cy="80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2" name="Oval 30"/>
            <p:cNvSpPr>
              <a:spLocks noChangeArrowheads="1"/>
            </p:cNvSpPr>
            <p:nvPr/>
          </p:nvSpPr>
          <p:spPr bwMode="auto">
            <a:xfrm>
              <a:off x="5136" y="1520"/>
              <a:ext cx="80" cy="79"/>
            </a:xfrm>
            <a:prstGeom prst="ellipse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3" name="Oval 31"/>
            <p:cNvSpPr>
              <a:spLocks noChangeArrowheads="1"/>
            </p:cNvSpPr>
            <p:nvPr/>
          </p:nvSpPr>
          <p:spPr bwMode="auto">
            <a:xfrm>
              <a:off x="5248" y="1520"/>
              <a:ext cx="79" cy="79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4" name="Oval 32"/>
            <p:cNvSpPr>
              <a:spLocks noChangeArrowheads="1"/>
            </p:cNvSpPr>
            <p:nvPr/>
          </p:nvSpPr>
          <p:spPr bwMode="auto">
            <a:xfrm>
              <a:off x="5360" y="1520"/>
              <a:ext cx="78" cy="79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5" name="Oval 33"/>
            <p:cNvSpPr>
              <a:spLocks noChangeArrowheads="1"/>
            </p:cNvSpPr>
            <p:nvPr/>
          </p:nvSpPr>
          <p:spPr bwMode="auto">
            <a:xfrm>
              <a:off x="5472" y="1520"/>
              <a:ext cx="78" cy="79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6" name="Oval 34"/>
            <p:cNvSpPr>
              <a:spLocks noChangeArrowheads="1"/>
            </p:cNvSpPr>
            <p:nvPr/>
          </p:nvSpPr>
          <p:spPr bwMode="auto">
            <a:xfrm>
              <a:off x="5136" y="1632"/>
              <a:ext cx="80" cy="78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7" name="Oval 35"/>
            <p:cNvSpPr>
              <a:spLocks noChangeArrowheads="1"/>
            </p:cNvSpPr>
            <p:nvPr/>
          </p:nvSpPr>
          <p:spPr bwMode="auto">
            <a:xfrm>
              <a:off x="5248" y="1632"/>
              <a:ext cx="79" cy="78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8" name="Oval 36"/>
            <p:cNvSpPr>
              <a:spLocks noChangeArrowheads="1"/>
            </p:cNvSpPr>
            <p:nvPr/>
          </p:nvSpPr>
          <p:spPr bwMode="auto">
            <a:xfrm>
              <a:off x="5360" y="1632"/>
              <a:ext cx="78" cy="78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59" name="Oval 37"/>
            <p:cNvSpPr>
              <a:spLocks noChangeArrowheads="1"/>
            </p:cNvSpPr>
            <p:nvPr/>
          </p:nvSpPr>
          <p:spPr bwMode="auto">
            <a:xfrm>
              <a:off x="5472" y="1632"/>
              <a:ext cx="78" cy="78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60" name="Oval 38"/>
            <p:cNvSpPr>
              <a:spLocks noChangeArrowheads="1"/>
            </p:cNvSpPr>
            <p:nvPr/>
          </p:nvSpPr>
          <p:spPr bwMode="auto">
            <a:xfrm>
              <a:off x="5248" y="1744"/>
              <a:ext cx="79" cy="80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  <p:sp>
          <p:nvSpPr>
            <p:cNvPr id="1061" name="Oval 39"/>
            <p:cNvSpPr>
              <a:spLocks noChangeArrowheads="1"/>
            </p:cNvSpPr>
            <p:nvPr/>
          </p:nvSpPr>
          <p:spPr bwMode="auto">
            <a:xfrm>
              <a:off x="5472" y="1744"/>
              <a:ext cx="78" cy="80"/>
            </a:xfrm>
            <a:prstGeom prst="ellipse">
              <a:avLst/>
            </a:prstGeom>
            <a:solidFill>
              <a:schemeClr val="folHlink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s-PE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08" r:id="rId1"/>
    <p:sldLayoutId id="2147483996" r:id="rId2"/>
    <p:sldLayoutId id="2147483997" r:id="rId3"/>
    <p:sldLayoutId id="2147483998" r:id="rId4"/>
    <p:sldLayoutId id="2147483999" r:id="rId5"/>
    <p:sldLayoutId id="2147484000" r:id="rId6"/>
    <p:sldLayoutId id="2147484001" r:id="rId7"/>
    <p:sldLayoutId id="2147484002" r:id="rId8"/>
    <p:sldLayoutId id="2147484003" r:id="rId9"/>
    <p:sldLayoutId id="2147484004" r:id="rId10"/>
    <p:sldLayoutId id="2147484005" r:id="rId11"/>
    <p:sldLayoutId id="2147484006" r:id="rId12"/>
    <p:sldLayoutId id="2147484007" r:id="rId13"/>
  </p:sldLayoutIdLst>
  <p:timing>
    <p:tnLst>
      <p:par>
        <p:cTn id="1" dur="indefinite" restart="never" nodeType="tmRoot"/>
      </p:par>
    </p:tnLst>
  </p:timing>
  <p:hf hdr="0" ftr="0" dt="0"/>
  <p:txStyles>
    <p:titleStyle>
      <a:lvl1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900" b="1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70000"/>
        <a:buFont typeface="Wingdings" pitchFamily="2" charset="2"/>
        <a:buChar char="l"/>
        <a:defRPr sz="3000">
          <a:solidFill>
            <a:schemeClr val="tx1"/>
          </a:solidFill>
          <a:latin typeface="+mn-lt"/>
          <a:ea typeface="+mn-ea"/>
          <a:cs typeface="+mn-cs"/>
        </a:defRPr>
      </a:lvl1pPr>
      <a:lvl2pPr marL="692150" indent="-347663" algn="l" rtl="0" eaLnBrk="0" fontAlgn="base" hangingPunct="0">
        <a:spcBef>
          <a:spcPct val="20000"/>
        </a:spcBef>
        <a:spcAft>
          <a:spcPct val="0"/>
        </a:spcAft>
        <a:buClr>
          <a:schemeClr val="accent2"/>
        </a:buClr>
        <a:buSzPct val="70000"/>
        <a:buFont typeface="Wingdings" pitchFamily="2" charset="2"/>
        <a:buChar char="l"/>
        <a:defRPr sz="2600">
          <a:solidFill>
            <a:schemeClr val="tx1"/>
          </a:solidFill>
          <a:latin typeface="+mn-lt"/>
        </a:defRPr>
      </a:lvl2pPr>
      <a:lvl3pPr marL="987425" indent="-293688" algn="l" rtl="0" eaLnBrk="0" fontAlgn="base" hangingPunct="0">
        <a:spcBef>
          <a:spcPct val="20000"/>
        </a:spcBef>
        <a:spcAft>
          <a:spcPct val="0"/>
        </a:spcAft>
        <a:buClr>
          <a:schemeClr val="accent1"/>
        </a:buClr>
        <a:buSzPct val="70000"/>
        <a:buFont typeface="Wingdings" pitchFamily="2" charset="2"/>
        <a:buChar char="l"/>
        <a:defRPr sz="2300">
          <a:solidFill>
            <a:schemeClr val="tx1"/>
          </a:solidFill>
          <a:latin typeface="+mn-lt"/>
        </a:defRPr>
      </a:lvl3pPr>
      <a:lvl4pPr marL="1281113" indent="-292100" algn="l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SzPct val="75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4pPr>
      <a:lvl5pPr marL="1598613" indent="-315913" algn="l" rtl="0" eaLnBrk="0" fontAlgn="base" hangingPunct="0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5pPr>
      <a:lvl6pPr marL="20558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6pPr>
      <a:lvl7pPr marL="25130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7pPr>
      <a:lvl8pPr marL="29702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8pPr>
      <a:lvl9pPr marL="3427413" indent="-315913" algn="l" rtl="0" fontAlgn="base">
        <a:spcBef>
          <a:spcPct val="20000"/>
        </a:spcBef>
        <a:spcAft>
          <a:spcPct val="0"/>
        </a:spcAft>
        <a:buClr>
          <a:schemeClr val="folHlink"/>
        </a:buClr>
        <a:buSzPct val="80000"/>
        <a:buFont typeface="Wingdings" pitchFamily="2" charset="2"/>
        <a:buChar char="§"/>
        <a:defRPr sz="2000">
          <a:solidFill>
            <a:schemeClr val="tx1"/>
          </a:solidFill>
          <a:latin typeface="+mn-lt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3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4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7" Type="http://schemas.microsoft.com/office/2007/relationships/diagramDrawing" Target="../diagrams/drawing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.png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3.xml"/><Relationship Id="rId2" Type="http://schemas.openxmlformats.org/officeDocument/2006/relationships/diagramData" Target="../diagrams/data3.xml"/><Relationship Id="rId1" Type="http://schemas.openxmlformats.org/officeDocument/2006/relationships/slideLayout" Target="../slideLayouts/slideLayout3.xml"/><Relationship Id="rId6" Type="http://schemas.microsoft.com/office/2007/relationships/diagramDrawing" Target="../diagrams/drawing3.xml"/><Relationship Id="rId5" Type="http://schemas.openxmlformats.org/officeDocument/2006/relationships/diagramColors" Target="../diagrams/colors3.xml"/><Relationship Id="rId4" Type="http://schemas.openxmlformats.org/officeDocument/2006/relationships/diagramQuickStyle" Target="../diagrams/quickStyle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ITManager\Pictures\diapositiva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-9525" y="-19050"/>
            <a:ext cx="9163050" cy="68961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1 Título"/>
          <p:cNvSpPr txBox="1">
            <a:spLocks/>
          </p:cNvSpPr>
          <p:nvPr/>
        </p:nvSpPr>
        <p:spPr>
          <a:xfrm>
            <a:off x="107504" y="1340768"/>
            <a:ext cx="8821644" cy="2952328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s-PE" sz="4000" b="1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  <a:cs typeface="Arial" pitchFamily="34" charset="0"/>
            </a:endParaRPr>
          </a:p>
          <a:p>
            <a:r>
              <a:rPr lang="es-PE" sz="60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rPr>
              <a:t>GESTIÓN PÚBLICA</a:t>
            </a:r>
          </a:p>
          <a:p>
            <a:r>
              <a:rPr lang="es-PE" sz="2800" b="1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rPr>
              <a:t>SISTEMAS ADMINISTRATIVOS</a:t>
            </a:r>
            <a:endParaRPr lang="es-ES" sz="2800" b="1" dirty="0" smtClean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  <a:cs typeface="Arial" pitchFamily="34" charset="0"/>
            </a:endParaRPr>
          </a:p>
        </p:txBody>
      </p:sp>
      <p:sp>
        <p:nvSpPr>
          <p:cNvPr id="2" name="Rectángulo 1"/>
          <p:cNvSpPr/>
          <p:nvPr/>
        </p:nvSpPr>
        <p:spPr>
          <a:xfrm>
            <a:off x="4201208" y="5678975"/>
            <a:ext cx="4839786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s-ES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DR. CPCC. Henry Bernardo Garay Canales</a:t>
            </a:r>
          </a:p>
          <a:p>
            <a:pPr algn="ctr">
              <a:defRPr/>
            </a:pPr>
            <a:endParaRPr lang="es-ES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xmlns="" val="20614491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1 Título"/>
          <p:cNvSpPr txBox="1">
            <a:spLocks/>
          </p:cNvSpPr>
          <p:nvPr/>
        </p:nvSpPr>
        <p:spPr bwMode="auto">
          <a:xfrm>
            <a:off x="-178507" y="121856"/>
            <a:ext cx="8854963" cy="1866984"/>
          </a:xfrm>
          <a:prstGeom prst="rect">
            <a:avLst/>
          </a:prstGeom>
          <a:noFill/>
          <a:ln w="25400" cap="flat" cmpd="sng" algn="ctr">
            <a:noFill/>
            <a:prstDash val="solid"/>
            <a:miter lim="800000"/>
            <a:headEnd/>
            <a:tailEnd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>
            <a:normAutofit/>
          </a:bodyPr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es-ES_tradnl" sz="3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ea typeface="+mj-ea"/>
                <a:cs typeface="+mj-cs"/>
              </a:rPr>
              <a:t>Sistemas Administrativos en la </a:t>
            </a:r>
          </a:p>
          <a:p>
            <a:pPr algn="ctr" eaLnBrk="1" fontAlgn="auto" hangingPunct="1">
              <a:spcAft>
                <a:spcPts val="0"/>
              </a:spcAft>
              <a:defRPr/>
            </a:pPr>
            <a:r>
              <a:rPr lang="es-ES_tradnl" sz="3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ea typeface="+mj-ea"/>
                <a:cs typeface="+mj-cs"/>
              </a:rPr>
              <a:t>Gestión Pública</a:t>
            </a:r>
            <a:endParaRPr lang="es-ES" sz="3200" b="1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ea typeface="+mj-ea"/>
              <a:cs typeface="+mj-cs"/>
            </a:endParaRPr>
          </a:p>
        </p:txBody>
      </p:sp>
      <p:sp>
        <p:nvSpPr>
          <p:cNvPr id="29" name="Text Box 27"/>
          <p:cNvSpPr txBox="1">
            <a:spLocks noChangeArrowheads="1"/>
          </p:cNvSpPr>
          <p:nvPr/>
        </p:nvSpPr>
        <p:spPr bwMode="auto">
          <a:xfrm>
            <a:off x="1043608" y="2420888"/>
            <a:ext cx="7704857" cy="1728550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spcBef>
                <a:spcPct val="50000"/>
              </a:spcBef>
            </a:pPr>
            <a:endParaRPr lang="es-PE" sz="1013" dirty="0" smtClean="0">
              <a:solidFill>
                <a:srgbClr val="C00000"/>
              </a:solidFill>
            </a:endParaRPr>
          </a:p>
          <a:p>
            <a:pPr algn="just">
              <a:spcBef>
                <a:spcPct val="50000"/>
              </a:spcBef>
              <a:buFont typeface="Wingdings" pitchFamily="2" charset="2"/>
              <a:buChar char="ü"/>
            </a:pPr>
            <a:r>
              <a:rPr lang="es-PE" b="1" dirty="0" smtClean="0">
                <a:solidFill>
                  <a:srgbClr val="C00000"/>
                </a:solidFill>
              </a:rPr>
              <a:t>SIGA: </a:t>
            </a:r>
            <a:r>
              <a:rPr lang="es-PE" b="1" dirty="0" smtClean="0">
                <a:solidFill>
                  <a:srgbClr val="002060"/>
                </a:solidFill>
              </a:rPr>
              <a:t>SISTEMA INTEGRADO DE GESTIÓN ADMINISTRATIVA</a:t>
            </a:r>
          </a:p>
          <a:p>
            <a:pPr algn="just">
              <a:spcBef>
                <a:spcPct val="50000"/>
              </a:spcBef>
              <a:buFont typeface="Wingdings" pitchFamily="2" charset="2"/>
              <a:buChar char="ü"/>
            </a:pPr>
            <a:endParaRPr lang="es-PE" dirty="0" smtClean="0">
              <a:solidFill>
                <a:srgbClr val="C00000"/>
              </a:solidFill>
            </a:endParaRPr>
          </a:p>
          <a:p>
            <a:pPr algn="just">
              <a:spcBef>
                <a:spcPct val="50000"/>
              </a:spcBef>
              <a:buFont typeface="Wingdings" pitchFamily="2" charset="2"/>
              <a:buChar char="ü"/>
            </a:pPr>
            <a:r>
              <a:rPr lang="es-PE" b="1" dirty="0" smtClean="0">
                <a:solidFill>
                  <a:srgbClr val="C00000"/>
                </a:solidFill>
              </a:rPr>
              <a:t>SIAF:</a:t>
            </a:r>
            <a:r>
              <a:rPr lang="es-PE" b="1" dirty="0" smtClean="0">
                <a:solidFill>
                  <a:srgbClr val="002060"/>
                </a:solidFill>
              </a:rPr>
              <a:t> SISTEMA INTEGRADO DE ADMINISTRACIÓN FINANCIERA</a:t>
            </a:r>
          </a:p>
          <a:p>
            <a:pPr algn="just">
              <a:spcBef>
                <a:spcPct val="50000"/>
              </a:spcBef>
            </a:pPr>
            <a:endParaRPr lang="es-PE" sz="1013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753718164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9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7" name="56 Conector angular"/>
          <p:cNvCxnSpPr>
            <a:stCxn id="9" idx="3"/>
          </p:cNvCxnSpPr>
          <p:nvPr/>
        </p:nvCxnSpPr>
        <p:spPr>
          <a:xfrm>
            <a:off x="4699822" y="1732781"/>
            <a:ext cx="690487" cy="2283274"/>
          </a:xfrm>
          <a:prstGeom prst="bentConnector2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" name="44 Grupo"/>
          <p:cNvGrpSpPr/>
          <p:nvPr/>
        </p:nvGrpSpPr>
        <p:grpSpPr>
          <a:xfrm>
            <a:off x="142845" y="4244154"/>
            <a:ext cx="3674018" cy="1128392"/>
            <a:chOff x="142845" y="4422749"/>
            <a:chExt cx="3730165" cy="1128392"/>
          </a:xfrm>
        </p:grpSpPr>
        <p:sp>
          <p:nvSpPr>
            <p:cNvPr id="26" name="Rectangle 23"/>
            <p:cNvSpPr>
              <a:spLocks noChangeArrowheads="1"/>
            </p:cNvSpPr>
            <p:nvPr/>
          </p:nvSpPr>
          <p:spPr bwMode="auto">
            <a:xfrm>
              <a:off x="2000232" y="4422749"/>
              <a:ext cx="1800200" cy="498411"/>
            </a:xfrm>
            <a:prstGeom prst="rect">
              <a:avLst/>
            </a:prstGeom>
            <a:ln>
              <a:headEnd/>
              <a:tailEnd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wrap="none" anchor="ctr"/>
            <a:lstStyle/>
            <a:p>
              <a:pPr algn="ctr">
                <a:spcBef>
                  <a:spcPct val="20000"/>
                </a:spcBef>
              </a:pPr>
              <a:r>
                <a:rPr lang="es-PE" sz="1013" b="1" dirty="0"/>
                <a:t>LEYES ANUALES DE</a:t>
              </a:r>
            </a:p>
            <a:p>
              <a:pPr algn="ctr">
                <a:spcBef>
                  <a:spcPct val="20000"/>
                </a:spcBef>
              </a:pPr>
              <a:r>
                <a:rPr lang="es-PE" sz="1013" b="1" dirty="0"/>
                <a:t>PRESUPUESTO</a:t>
              </a:r>
            </a:p>
          </p:txBody>
        </p:sp>
        <p:sp>
          <p:nvSpPr>
            <p:cNvPr id="28" name="Rectangle 25"/>
            <p:cNvSpPr>
              <a:spLocks noChangeArrowheads="1"/>
            </p:cNvSpPr>
            <p:nvPr/>
          </p:nvSpPr>
          <p:spPr bwMode="auto">
            <a:xfrm>
              <a:off x="1928794" y="5146058"/>
              <a:ext cx="1944216" cy="405083"/>
            </a:xfrm>
            <a:prstGeom prst="rect">
              <a:avLst/>
            </a:prstGeom>
            <a:ln>
              <a:headEnd/>
              <a:tailEnd/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wrap="none" anchor="ctr"/>
            <a:lstStyle/>
            <a:p>
              <a:pPr algn="ctr">
                <a:spcBef>
                  <a:spcPct val="20000"/>
                </a:spcBef>
              </a:pPr>
              <a:r>
                <a:rPr lang="es-PE" sz="1013" b="1" dirty="0"/>
                <a:t>Directivas del Proceso</a:t>
              </a:r>
            </a:p>
            <a:p>
              <a:pPr algn="ctr">
                <a:spcBef>
                  <a:spcPct val="20000"/>
                </a:spcBef>
              </a:pPr>
              <a:r>
                <a:rPr lang="es-PE" sz="1013" b="1" dirty="0"/>
                <a:t>Presupuestario</a:t>
              </a:r>
            </a:p>
          </p:txBody>
        </p:sp>
        <p:sp>
          <p:nvSpPr>
            <p:cNvPr id="41" name="Text Box 38"/>
            <p:cNvSpPr txBox="1">
              <a:spLocks noChangeArrowheads="1"/>
            </p:cNvSpPr>
            <p:nvPr/>
          </p:nvSpPr>
          <p:spPr bwMode="auto">
            <a:xfrm>
              <a:off x="142845" y="4516606"/>
              <a:ext cx="1549437" cy="8717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>
              <a:spAutoFit/>
            </a:bodyPr>
            <a:lstStyle/>
            <a:p>
              <a:pPr algn="just">
                <a:spcBef>
                  <a:spcPct val="50000"/>
                </a:spcBef>
              </a:pPr>
              <a:r>
                <a:rPr lang="es-PE" sz="1013" dirty="0" smtClean="0">
                  <a:solidFill>
                    <a:srgbClr val="C00000"/>
                  </a:solidFill>
                </a:rPr>
                <a:t>Aprueban </a:t>
              </a:r>
              <a:r>
                <a:rPr lang="es-PE" sz="1013" dirty="0">
                  <a:solidFill>
                    <a:srgbClr val="C00000"/>
                  </a:solidFill>
                </a:rPr>
                <a:t>el </a:t>
              </a:r>
              <a:r>
                <a:rPr lang="es-PE" sz="1013" dirty="0" smtClean="0">
                  <a:solidFill>
                    <a:srgbClr val="C00000"/>
                  </a:solidFill>
                </a:rPr>
                <a:t>Presupuesto y dictan </a:t>
              </a:r>
              <a:r>
                <a:rPr lang="es-PE" sz="1013" dirty="0">
                  <a:solidFill>
                    <a:srgbClr val="C00000"/>
                  </a:solidFill>
                </a:rPr>
                <a:t>medidas gestión </a:t>
              </a:r>
              <a:r>
                <a:rPr lang="es-PE" sz="1013" dirty="0" smtClean="0">
                  <a:solidFill>
                    <a:srgbClr val="C00000"/>
                  </a:solidFill>
                </a:rPr>
                <a:t>presupuestaria para cada año</a:t>
              </a:r>
              <a:endParaRPr lang="es-ES" sz="1013" dirty="0">
                <a:solidFill>
                  <a:srgbClr val="C00000"/>
                </a:solidFill>
              </a:endParaRPr>
            </a:p>
          </p:txBody>
        </p:sp>
        <p:sp>
          <p:nvSpPr>
            <p:cNvPr id="43" name="Arc 40"/>
            <p:cNvSpPr>
              <a:spLocks/>
            </p:cNvSpPr>
            <p:nvPr/>
          </p:nvSpPr>
          <p:spPr bwMode="auto">
            <a:xfrm rot="5108495" flipH="1" flipV="1">
              <a:off x="1619854" y="4610504"/>
              <a:ext cx="411864" cy="274104"/>
            </a:xfrm>
            <a:custGeom>
              <a:avLst/>
              <a:gdLst>
                <a:gd name="T0" fmla="*/ 2147483647 w 21600"/>
                <a:gd name="T1" fmla="*/ 0 h 17221"/>
                <a:gd name="T2" fmla="*/ 2147483647 w 21600"/>
                <a:gd name="T3" fmla="*/ 2147483647 h 17221"/>
                <a:gd name="T4" fmla="*/ 0 w 21600"/>
                <a:gd name="T5" fmla="*/ 2147483647 h 17221"/>
                <a:gd name="T6" fmla="*/ 0 60000 65536"/>
                <a:gd name="T7" fmla="*/ 0 60000 65536"/>
                <a:gd name="T8" fmla="*/ 0 60000 65536"/>
                <a:gd name="T9" fmla="*/ 0 w 21600"/>
                <a:gd name="T10" fmla="*/ 0 h 17221"/>
                <a:gd name="T11" fmla="*/ 21600 w 21600"/>
                <a:gd name="T12" fmla="*/ 17221 h 17221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21600" h="17221" fill="none" extrusionOk="0">
                  <a:moveTo>
                    <a:pt x="16260" y="-1"/>
                  </a:moveTo>
                  <a:cubicBezTo>
                    <a:pt x="19702" y="3936"/>
                    <a:pt x="21600" y="8988"/>
                    <a:pt x="21600" y="14218"/>
                  </a:cubicBezTo>
                  <a:cubicBezTo>
                    <a:pt x="21600" y="15222"/>
                    <a:pt x="21529" y="16226"/>
                    <a:pt x="21390" y="17221"/>
                  </a:cubicBezTo>
                </a:path>
                <a:path w="21600" h="17221" stroke="0" extrusionOk="0">
                  <a:moveTo>
                    <a:pt x="16260" y="-1"/>
                  </a:moveTo>
                  <a:cubicBezTo>
                    <a:pt x="19702" y="3936"/>
                    <a:pt x="21600" y="8988"/>
                    <a:pt x="21600" y="14218"/>
                  </a:cubicBezTo>
                  <a:cubicBezTo>
                    <a:pt x="21600" y="15222"/>
                    <a:pt x="21529" y="16226"/>
                    <a:pt x="21390" y="17221"/>
                  </a:cubicBezTo>
                  <a:lnTo>
                    <a:pt x="0" y="14218"/>
                  </a:lnTo>
                  <a:close/>
                </a:path>
              </a:pathLst>
            </a:custGeom>
            <a:noFill/>
            <a:ln w="9525">
              <a:solidFill>
                <a:schemeClr val="tx1"/>
              </a:solidFill>
              <a:prstDash val="dash"/>
              <a:round/>
              <a:headEnd/>
              <a:tailEnd type="arrow" w="med" len="med"/>
            </a:ln>
          </p:spPr>
          <p:txBody>
            <a:bodyPr wrap="none" anchor="ctr"/>
            <a:lstStyle/>
            <a:p>
              <a:pPr>
                <a:spcBef>
                  <a:spcPct val="20000"/>
                </a:spcBef>
              </a:pPr>
              <a:endParaRPr lang="es-ES" sz="1013"/>
            </a:p>
          </p:txBody>
        </p:sp>
        <p:cxnSp>
          <p:nvCxnSpPr>
            <p:cNvPr id="60" name="59 Conector recto de flecha"/>
            <p:cNvCxnSpPr>
              <a:stCxn id="26" idx="2"/>
              <a:endCxn id="28" idx="0"/>
            </p:cNvCxnSpPr>
            <p:nvPr/>
          </p:nvCxnSpPr>
          <p:spPr>
            <a:xfrm rot="16200000" flipH="1">
              <a:off x="2788168" y="5033323"/>
              <a:ext cx="224899" cy="570"/>
            </a:xfrm>
            <a:prstGeom prst="straightConnector1">
              <a:avLst/>
            </a:prstGeom>
            <a:ln>
              <a:solidFill>
                <a:schemeClr val="tx1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" name="43 Grupo"/>
          <p:cNvGrpSpPr/>
          <p:nvPr/>
        </p:nvGrpSpPr>
        <p:grpSpPr>
          <a:xfrm>
            <a:off x="1142976" y="1357298"/>
            <a:ext cx="3933081" cy="2391921"/>
            <a:chOff x="3786183" y="2384220"/>
            <a:chExt cx="3001793" cy="1766487"/>
          </a:xfrm>
        </p:grpSpPr>
        <p:sp>
          <p:nvSpPr>
            <p:cNvPr id="9" name="Rectangle 6"/>
            <p:cNvSpPr>
              <a:spLocks noChangeArrowheads="1"/>
            </p:cNvSpPr>
            <p:nvPr/>
          </p:nvSpPr>
          <p:spPr bwMode="auto">
            <a:xfrm>
              <a:off x="3786183" y="2384220"/>
              <a:ext cx="2714644" cy="554605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  <a:ln w="28575">
              <a:solidFill>
                <a:srgbClr val="0070C0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pPr algn="ctr">
                <a:spcBef>
                  <a:spcPct val="20000"/>
                </a:spcBef>
              </a:pPr>
              <a:r>
                <a:rPr lang="es-PE" sz="1013" b="1" dirty="0"/>
                <a:t>LEY N° 28112</a:t>
              </a:r>
            </a:p>
            <a:p>
              <a:pPr algn="ctr">
                <a:spcBef>
                  <a:spcPct val="20000"/>
                </a:spcBef>
              </a:pPr>
              <a:r>
                <a:rPr lang="es-PE" sz="1013" b="1" dirty="0"/>
                <a:t>Ley Marco de la </a:t>
              </a:r>
              <a:r>
                <a:rPr lang="es-PE" sz="1200" b="1" dirty="0"/>
                <a:t>Administración</a:t>
              </a:r>
            </a:p>
            <a:p>
              <a:pPr algn="ctr">
                <a:spcBef>
                  <a:spcPct val="20000"/>
                </a:spcBef>
              </a:pPr>
              <a:r>
                <a:rPr lang="es-PE" sz="1013" b="1" dirty="0"/>
                <a:t> Financiera del Sector Público</a:t>
              </a:r>
            </a:p>
          </p:txBody>
        </p:sp>
        <p:sp>
          <p:nvSpPr>
            <p:cNvPr id="16" name="Text Box 13"/>
            <p:cNvSpPr txBox="1">
              <a:spLocks noChangeArrowheads="1"/>
            </p:cNvSpPr>
            <p:nvPr/>
          </p:nvSpPr>
          <p:spPr bwMode="auto">
            <a:xfrm>
              <a:off x="4429125" y="3116526"/>
              <a:ext cx="2350497" cy="183308"/>
            </a:xfrm>
            <a:prstGeom prst="rect">
              <a:avLst/>
            </a:prstGeom>
            <a:noFill/>
            <a:ln w="12700">
              <a:solidFill>
                <a:srgbClr val="0070C0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spcBef>
                  <a:spcPct val="50000"/>
                </a:spcBef>
              </a:pPr>
              <a:r>
                <a:rPr lang="es-PE" sz="1013" b="1" dirty="0"/>
                <a:t>Sistema Nacional de Presupuesto</a:t>
              </a:r>
            </a:p>
          </p:txBody>
        </p:sp>
        <p:sp>
          <p:nvSpPr>
            <p:cNvPr id="18" name="Text Box 15"/>
            <p:cNvSpPr txBox="1">
              <a:spLocks noChangeArrowheads="1"/>
            </p:cNvSpPr>
            <p:nvPr/>
          </p:nvSpPr>
          <p:spPr bwMode="auto">
            <a:xfrm>
              <a:off x="4411098" y="3379543"/>
              <a:ext cx="2350497" cy="183308"/>
            </a:xfrm>
            <a:prstGeom prst="rect">
              <a:avLst/>
            </a:prstGeom>
            <a:noFill/>
            <a:ln w="12700">
              <a:solidFill>
                <a:srgbClr val="0070C0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>
              <a:defPPr>
                <a:defRPr lang="es-ES"/>
              </a:defPPr>
              <a:lvl1pPr>
                <a:spcBef>
                  <a:spcPct val="50000"/>
                </a:spcBef>
                <a:defRPr sz="800"/>
              </a:lvl1pPr>
            </a:lstStyle>
            <a:p>
              <a:r>
                <a:rPr lang="es-PE" sz="1013" b="1" dirty="0"/>
                <a:t>Sistema Nacional de Tesorería</a:t>
              </a:r>
            </a:p>
          </p:txBody>
        </p:sp>
        <p:sp>
          <p:nvSpPr>
            <p:cNvPr id="19" name="Text Box 16"/>
            <p:cNvSpPr txBox="1">
              <a:spLocks noChangeArrowheads="1"/>
            </p:cNvSpPr>
            <p:nvPr/>
          </p:nvSpPr>
          <p:spPr bwMode="auto">
            <a:xfrm>
              <a:off x="4424794" y="3648322"/>
              <a:ext cx="2350497" cy="183308"/>
            </a:xfrm>
            <a:prstGeom prst="rect">
              <a:avLst/>
            </a:prstGeom>
            <a:noFill/>
            <a:ln w="12700">
              <a:solidFill>
                <a:srgbClr val="0070C0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>
              <a:defPPr>
                <a:defRPr lang="es-ES"/>
              </a:defPPr>
              <a:lvl1pPr>
                <a:spcBef>
                  <a:spcPct val="50000"/>
                </a:spcBef>
                <a:defRPr sz="800"/>
              </a:lvl1pPr>
            </a:lstStyle>
            <a:p>
              <a:r>
                <a:rPr lang="es-PE" sz="1013" b="1" dirty="0"/>
                <a:t>Sistema Nacional de Endeudamiento</a:t>
              </a:r>
            </a:p>
          </p:txBody>
        </p:sp>
        <p:sp>
          <p:nvSpPr>
            <p:cNvPr id="20" name="Text Box 17"/>
            <p:cNvSpPr txBox="1">
              <a:spLocks noChangeArrowheads="1"/>
            </p:cNvSpPr>
            <p:nvPr/>
          </p:nvSpPr>
          <p:spPr bwMode="auto">
            <a:xfrm>
              <a:off x="4437479" y="3967399"/>
              <a:ext cx="2350497" cy="183308"/>
            </a:xfrm>
            <a:prstGeom prst="rect">
              <a:avLst/>
            </a:prstGeom>
            <a:noFill/>
            <a:ln w="12700">
              <a:solidFill>
                <a:srgbClr val="0070C0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>
              <a:defPPr>
                <a:defRPr lang="es-ES"/>
              </a:defPPr>
              <a:lvl1pPr>
                <a:spcBef>
                  <a:spcPct val="50000"/>
                </a:spcBef>
                <a:defRPr sz="800"/>
              </a:lvl1pPr>
            </a:lstStyle>
            <a:p>
              <a:r>
                <a:rPr lang="es-PE" sz="1013" b="1" dirty="0"/>
                <a:t>Sistema Nacional de Contabilidad</a:t>
              </a:r>
            </a:p>
          </p:txBody>
        </p:sp>
        <p:sp>
          <p:nvSpPr>
            <p:cNvPr id="70" name="Line 12"/>
            <p:cNvSpPr>
              <a:spLocks noChangeShapeType="1"/>
            </p:cNvSpPr>
            <p:nvPr/>
          </p:nvSpPr>
          <p:spPr bwMode="auto">
            <a:xfrm>
              <a:off x="3929058" y="2946794"/>
              <a:ext cx="0" cy="1125149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/>
            <a:lstStyle/>
            <a:p>
              <a:endParaRPr lang="es-ES" sz="1013" b="1"/>
            </a:p>
          </p:txBody>
        </p:sp>
        <p:sp>
          <p:nvSpPr>
            <p:cNvPr id="71" name="Line 18"/>
            <p:cNvSpPr>
              <a:spLocks noChangeShapeType="1"/>
            </p:cNvSpPr>
            <p:nvPr/>
          </p:nvSpPr>
          <p:spPr bwMode="auto">
            <a:xfrm>
              <a:off x="3929058" y="4071942"/>
              <a:ext cx="513514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s-ES" sz="1013" b="1"/>
            </a:p>
          </p:txBody>
        </p:sp>
        <p:sp>
          <p:nvSpPr>
            <p:cNvPr id="72" name="Line 19"/>
            <p:cNvSpPr>
              <a:spLocks noChangeShapeType="1"/>
            </p:cNvSpPr>
            <p:nvPr/>
          </p:nvSpPr>
          <p:spPr bwMode="auto">
            <a:xfrm>
              <a:off x="3929059" y="3750471"/>
              <a:ext cx="482040" cy="1162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s-ES" sz="1013" b="1"/>
            </a:p>
          </p:txBody>
        </p:sp>
        <p:sp>
          <p:nvSpPr>
            <p:cNvPr id="73" name="Line 20"/>
            <p:cNvSpPr>
              <a:spLocks noChangeShapeType="1"/>
            </p:cNvSpPr>
            <p:nvPr/>
          </p:nvSpPr>
          <p:spPr bwMode="auto">
            <a:xfrm>
              <a:off x="3907041" y="3460551"/>
              <a:ext cx="513514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s-ES" sz="1013" b="1"/>
            </a:p>
          </p:txBody>
        </p:sp>
        <p:sp>
          <p:nvSpPr>
            <p:cNvPr id="74" name="Line 21"/>
            <p:cNvSpPr>
              <a:spLocks noChangeShapeType="1"/>
            </p:cNvSpPr>
            <p:nvPr/>
          </p:nvSpPr>
          <p:spPr bwMode="auto">
            <a:xfrm>
              <a:off x="3907041" y="3217524"/>
              <a:ext cx="513514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s-ES" sz="1013" b="1"/>
            </a:p>
          </p:txBody>
        </p:sp>
      </p:grpSp>
      <p:sp>
        <p:nvSpPr>
          <p:cNvPr id="42" name="1 Título"/>
          <p:cNvSpPr txBox="1">
            <a:spLocks/>
          </p:cNvSpPr>
          <p:nvPr/>
        </p:nvSpPr>
        <p:spPr bwMode="auto">
          <a:xfrm>
            <a:off x="-178508" y="121856"/>
            <a:ext cx="8929511" cy="857246"/>
          </a:xfrm>
          <a:prstGeom prst="rect">
            <a:avLst/>
          </a:prstGeom>
          <a:noFill/>
          <a:ln w="25400" cap="flat" cmpd="sng" algn="ctr">
            <a:noFill/>
            <a:prstDash val="solid"/>
            <a:miter lim="800000"/>
            <a:headEnd/>
            <a:tailEnd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anchor="ctr">
            <a:normAutofit/>
          </a:bodyPr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es-ES_tradnl" sz="3200" b="1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ea typeface="+mj-ea"/>
                <a:cs typeface="+mj-cs"/>
              </a:rPr>
              <a:t>Marco Normativo General del Presupuesto</a:t>
            </a:r>
            <a:endParaRPr lang="es-ES" sz="3200" b="1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ea typeface="+mj-ea"/>
              <a:cs typeface="+mj-cs"/>
            </a:endParaRPr>
          </a:p>
        </p:txBody>
      </p:sp>
      <p:sp>
        <p:nvSpPr>
          <p:cNvPr id="32" name="Text Box 27"/>
          <p:cNvSpPr txBox="1">
            <a:spLocks noChangeArrowheads="1"/>
          </p:cNvSpPr>
          <p:nvPr/>
        </p:nvSpPr>
        <p:spPr bwMode="auto">
          <a:xfrm>
            <a:off x="5390309" y="4936689"/>
            <a:ext cx="3571900" cy="871713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spcBef>
                <a:spcPct val="50000"/>
              </a:spcBef>
            </a:pPr>
            <a:r>
              <a:rPr lang="es-PE" sz="1013" dirty="0">
                <a:solidFill>
                  <a:srgbClr val="C00000"/>
                </a:solidFill>
              </a:rPr>
              <a:t>Establece los principios, procesos y procedimientos que regulan el Sistema Nacional de Presupuesto, señalado en  el art. 11 de la Ley Marco de Administración Financiera del Estado, en concordancia con los arts. 77° y 78° de la Constitución Política</a:t>
            </a:r>
          </a:p>
        </p:txBody>
      </p:sp>
      <p:sp>
        <p:nvSpPr>
          <p:cNvPr id="33" name="AutoShape 28"/>
          <p:cNvSpPr>
            <a:spLocks/>
          </p:cNvSpPr>
          <p:nvPr/>
        </p:nvSpPr>
        <p:spPr bwMode="auto">
          <a:xfrm>
            <a:off x="5286380" y="4922965"/>
            <a:ext cx="74516" cy="775712"/>
          </a:xfrm>
          <a:prstGeom prst="leftBrace">
            <a:avLst>
              <a:gd name="adj1" fmla="val 115036"/>
              <a:gd name="adj2" fmla="val 50000"/>
            </a:avLst>
          </a:prstGeom>
          <a:noFill/>
          <a:ln w="317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>
              <a:spcBef>
                <a:spcPct val="20000"/>
              </a:spcBef>
            </a:pPr>
            <a:endParaRPr lang="es-ES" sz="1013"/>
          </a:p>
        </p:txBody>
      </p:sp>
      <p:cxnSp>
        <p:nvCxnSpPr>
          <p:cNvPr id="34" name="66 Conector recto de flecha"/>
          <p:cNvCxnSpPr/>
          <p:nvPr/>
        </p:nvCxnSpPr>
        <p:spPr>
          <a:xfrm flipH="1" flipV="1">
            <a:off x="3800432" y="4493359"/>
            <a:ext cx="485816" cy="2746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Rectangle 5"/>
          <p:cNvSpPr>
            <a:spLocks noChangeArrowheads="1"/>
          </p:cNvSpPr>
          <p:nvPr/>
        </p:nvSpPr>
        <p:spPr bwMode="auto">
          <a:xfrm>
            <a:off x="4286247" y="4214819"/>
            <a:ext cx="3571900" cy="562574"/>
          </a:xfrm>
          <a:prstGeom prst="rect">
            <a:avLst/>
          </a:prstGeom>
          <a:ln>
            <a:headEnd/>
            <a:tailEnd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none" anchor="ctr"/>
          <a:lstStyle/>
          <a:p>
            <a:pPr algn="ctr">
              <a:spcBef>
                <a:spcPct val="20000"/>
              </a:spcBef>
            </a:pPr>
            <a:endParaRPr lang="es-PE" sz="1013" b="1" dirty="0"/>
          </a:p>
          <a:p>
            <a:pPr algn="ctr">
              <a:spcBef>
                <a:spcPct val="20000"/>
              </a:spcBef>
            </a:pPr>
            <a:r>
              <a:rPr lang="es-PE" sz="1013" b="1" dirty="0" smtClean="0"/>
              <a:t>DECRETO LEGISLATIVO Nº 1440</a:t>
            </a:r>
            <a:endParaRPr lang="es-PE" sz="1013" b="1" dirty="0"/>
          </a:p>
          <a:p>
            <a:pPr algn="ctr">
              <a:spcBef>
                <a:spcPct val="20000"/>
              </a:spcBef>
            </a:pPr>
            <a:r>
              <a:rPr lang="es-PE" sz="1013" b="1" dirty="0" smtClean="0"/>
              <a:t>S</a:t>
            </a:r>
            <a:r>
              <a:rPr lang="es-PE" sz="1013" b="1" dirty="0" smtClean="0"/>
              <a:t>istema </a:t>
            </a:r>
            <a:r>
              <a:rPr lang="es-PE" sz="1013" b="1" dirty="0"/>
              <a:t>Nacional de </a:t>
            </a:r>
            <a:r>
              <a:rPr lang="es-PE" sz="1013" b="1" dirty="0" smtClean="0"/>
              <a:t>Presupuesto Público</a:t>
            </a:r>
            <a:endParaRPr lang="es-PE" sz="1013" b="1" dirty="0"/>
          </a:p>
          <a:p>
            <a:pPr algn="ctr">
              <a:spcBef>
                <a:spcPct val="20000"/>
              </a:spcBef>
            </a:pPr>
            <a:r>
              <a:rPr lang="es-PE" sz="1013" b="1" dirty="0" smtClean="0"/>
              <a:t>Decreto </a:t>
            </a:r>
            <a:r>
              <a:rPr lang="es-PE" sz="1013" b="1" dirty="0"/>
              <a:t>Supremo N° 304-2012-EF</a:t>
            </a:r>
          </a:p>
          <a:p>
            <a:pPr algn="ctr">
              <a:spcBef>
                <a:spcPct val="20000"/>
              </a:spcBef>
            </a:pPr>
            <a:endParaRPr lang="es-PE" sz="1013" b="1" dirty="0"/>
          </a:p>
        </p:txBody>
      </p:sp>
      <p:sp>
        <p:nvSpPr>
          <p:cNvPr id="37" name="Arc 37"/>
          <p:cNvSpPr>
            <a:spLocks/>
          </p:cNvSpPr>
          <p:nvPr/>
        </p:nvSpPr>
        <p:spPr bwMode="auto">
          <a:xfrm rot="19062612" flipH="1" flipV="1">
            <a:off x="4534953" y="4330269"/>
            <a:ext cx="1189175" cy="882213"/>
          </a:xfrm>
          <a:custGeom>
            <a:avLst/>
            <a:gdLst>
              <a:gd name="T0" fmla="*/ 2147483647 w 21600"/>
              <a:gd name="T1" fmla="*/ 0 h 16075"/>
              <a:gd name="T2" fmla="*/ 2147483647 w 21600"/>
              <a:gd name="T3" fmla="*/ 2147483647 h 16075"/>
              <a:gd name="T4" fmla="*/ 0 w 21600"/>
              <a:gd name="T5" fmla="*/ 2147483647 h 16075"/>
              <a:gd name="T6" fmla="*/ 0 60000 65536"/>
              <a:gd name="T7" fmla="*/ 0 60000 65536"/>
              <a:gd name="T8" fmla="*/ 0 60000 65536"/>
              <a:gd name="T9" fmla="*/ 0 w 21600"/>
              <a:gd name="T10" fmla="*/ 0 h 16075"/>
              <a:gd name="T11" fmla="*/ 21600 w 21600"/>
              <a:gd name="T12" fmla="*/ 16075 h 16075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16075" fill="none" extrusionOk="0">
                <a:moveTo>
                  <a:pt x="16260" y="-1"/>
                </a:moveTo>
                <a:cubicBezTo>
                  <a:pt x="19702" y="3936"/>
                  <a:pt x="21600" y="8988"/>
                  <a:pt x="21600" y="14218"/>
                </a:cubicBezTo>
                <a:cubicBezTo>
                  <a:pt x="21600" y="14837"/>
                  <a:pt x="21573" y="15457"/>
                  <a:pt x="21520" y="16075"/>
                </a:cubicBezTo>
              </a:path>
              <a:path w="21600" h="16075" stroke="0" extrusionOk="0">
                <a:moveTo>
                  <a:pt x="16260" y="-1"/>
                </a:moveTo>
                <a:cubicBezTo>
                  <a:pt x="19702" y="3936"/>
                  <a:pt x="21600" y="8988"/>
                  <a:pt x="21600" y="14218"/>
                </a:cubicBezTo>
                <a:cubicBezTo>
                  <a:pt x="21600" y="14837"/>
                  <a:pt x="21573" y="15457"/>
                  <a:pt x="21520" y="16075"/>
                </a:cubicBezTo>
                <a:lnTo>
                  <a:pt x="0" y="14218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prstDash val="dash"/>
            <a:round/>
            <a:headEnd/>
            <a:tailEnd type="arrow" w="med" len="med"/>
          </a:ln>
        </p:spPr>
        <p:txBody>
          <a:bodyPr wrap="none" anchor="ctr"/>
          <a:lstStyle/>
          <a:p>
            <a:pPr>
              <a:spcBef>
                <a:spcPct val="20000"/>
              </a:spcBef>
            </a:pPr>
            <a:endParaRPr lang="es-ES" sz="1013"/>
          </a:p>
        </p:txBody>
      </p:sp>
    </p:spTree>
    <p:extLst>
      <p:ext uri="{BB962C8B-B14F-4D97-AF65-F5344CB8AC3E}">
        <p14:creationId xmlns:p14="http://schemas.microsoft.com/office/powerpoint/2010/main" xmlns="" val="1753718164"/>
      </p:ext>
    </p:extLst>
  </p:cSld>
  <p:clrMapOvr>
    <a:masterClrMapping/>
  </p:clrMapOvr>
  <p:transition spd="slow">
    <p:randomBar dir="vert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6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8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" grpId="0" animBg="1"/>
      <p:bldP spid="33" grpId="0" animBg="1"/>
      <p:bldP spid="35" grpId="0" animBg="1"/>
      <p:bldP spid="3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17 Rectángulo"/>
          <p:cNvSpPr/>
          <p:nvPr/>
        </p:nvSpPr>
        <p:spPr>
          <a:xfrm>
            <a:off x="1081986" y="120878"/>
            <a:ext cx="1500188" cy="541338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Ministerio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Economía y Finanzas</a:t>
            </a:r>
          </a:p>
        </p:txBody>
      </p:sp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 smtClean="0">
                <a:solidFill>
                  <a:schemeClr val="bg1"/>
                </a:solidFill>
                <a:latin typeface="Calibri" pitchFamily="34" charset="0"/>
              </a:rPr>
              <a:t>Despacho Viceministerial </a:t>
            </a: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+mn-lt"/>
                <a:cs typeface="+mn-cs"/>
              </a:rPr>
              <a:t>Dirección General de Presupuesto Público</a:t>
            </a:r>
          </a:p>
        </p:txBody>
      </p:sp>
      <p:sp>
        <p:nvSpPr>
          <p:cNvPr id="11" name="2 Rectángulo"/>
          <p:cNvSpPr/>
          <p:nvPr/>
        </p:nvSpPr>
        <p:spPr>
          <a:xfrm>
            <a:off x="827584" y="291089"/>
            <a:ext cx="733672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3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Fases del Proceso Presupuestario</a:t>
            </a:r>
            <a:endParaRPr lang="es-PE" sz="32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j-lt"/>
            </a:endParaRPr>
          </a:p>
        </p:txBody>
      </p:sp>
      <p:sp>
        <p:nvSpPr>
          <p:cNvPr id="3" name="Llamada con línea 2 2"/>
          <p:cNvSpPr/>
          <p:nvPr/>
        </p:nvSpPr>
        <p:spPr>
          <a:xfrm>
            <a:off x="6732240" y="1438598"/>
            <a:ext cx="2232248" cy="982289"/>
          </a:xfrm>
          <a:prstGeom prst="borderCallout2">
            <a:avLst/>
          </a:prstGeom>
          <a:solidFill>
            <a:schemeClr val="bg1"/>
          </a:solidFill>
          <a:ln w="12700">
            <a:solidFill>
              <a:srgbClr val="C0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1300" b="1" dirty="0" smtClean="0">
                <a:solidFill>
                  <a:schemeClr val="tx1"/>
                </a:solidFill>
              </a:rPr>
              <a:t>Se estiman los ingresos con los que se contará y se establecen las necesidades de gasto. </a:t>
            </a:r>
            <a:endParaRPr lang="es-ES" sz="1300" b="1" dirty="0">
              <a:solidFill>
                <a:schemeClr val="tx1"/>
              </a:solidFill>
            </a:endParaRPr>
          </a:p>
        </p:txBody>
      </p:sp>
      <p:sp>
        <p:nvSpPr>
          <p:cNvPr id="15" name="Llamada con línea 2 14"/>
          <p:cNvSpPr/>
          <p:nvPr/>
        </p:nvSpPr>
        <p:spPr>
          <a:xfrm>
            <a:off x="6732240" y="5242157"/>
            <a:ext cx="2232248" cy="982289"/>
          </a:xfrm>
          <a:prstGeom prst="borderCallout2">
            <a:avLst>
              <a:gd name="adj1" fmla="val -3981"/>
              <a:gd name="adj2" fmla="val 46443"/>
              <a:gd name="adj3" fmla="val -39701"/>
              <a:gd name="adj4" fmla="val 43348"/>
              <a:gd name="adj5" fmla="val -165684"/>
              <a:gd name="adj6" fmla="val -17136"/>
            </a:avLst>
          </a:prstGeom>
          <a:solidFill>
            <a:schemeClr val="bg1"/>
          </a:solidFill>
          <a:ln w="12700">
            <a:solidFill>
              <a:srgbClr val="C0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1300" b="1" dirty="0">
                <a:solidFill>
                  <a:schemeClr val="tx1"/>
                </a:solidFill>
              </a:rPr>
              <a:t>Se prioriza el gasto y se registra según estructura funcional programática y clasificadores de gasto.</a:t>
            </a:r>
          </a:p>
        </p:txBody>
      </p:sp>
      <p:sp>
        <p:nvSpPr>
          <p:cNvPr id="16" name="Llamada con línea 2 15"/>
          <p:cNvSpPr/>
          <p:nvPr/>
        </p:nvSpPr>
        <p:spPr>
          <a:xfrm>
            <a:off x="129872" y="5216855"/>
            <a:ext cx="2312212" cy="982289"/>
          </a:xfrm>
          <a:prstGeom prst="borderCallout2">
            <a:avLst>
              <a:gd name="adj1" fmla="val -11558"/>
              <a:gd name="adj2" fmla="val 48349"/>
              <a:gd name="adj3" fmla="val -40784"/>
              <a:gd name="adj4" fmla="val 57162"/>
              <a:gd name="adj5" fmla="val -175425"/>
              <a:gd name="adj6" fmla="val 119092"/>
            </a:avLst>
          </a:prstGeom>
          <a:solidFill>
            <a:schemeClr val="bg1"/>
          </a:solidFill>
          <a:ln w="12700">
            <a:solidFill>
              <a:srgbClr val="C0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1300" b="1" dirty="0">
                <a:solidFill>
                  <a:schemeClr val="tx1"/>
                </a:solidFill>
              </a:rPr>
              <a:t>Se captan los ingresos y se realizan los gastos. La ejecución está sujeta al régimen presupuestal anual.</a:t>
            </a:r>
          </a:p>
        </p:txBody>
      </p:sp>
      <p:sp>
        <p:nvSpPr>
          <p:cNvPr id="22" name="Llamada con línea 2 21"/>
          <p:cNvSpPr/>
          <p:nvPr/>
        </p:nvSpPr>
        <p:spPr>
          <a:xfrm>
            <a:off x="129872" y="1340769"/>
            <a:ext cx="2232248" cy="1129862"/>
          </a:xfrm>
          <a:prstGeom prst="borderCallout2">
            <a:avLst>
              <a:gd name="adj1" fmla="val 16585"/>
              <a:gd name="adj2" fmla="val 104078"/>
              <a:gd name="adj3" fmla="val 16585"/>
              <a:gd name="adj4" fmla="val 117654"/>
              <a:gd name="adj5" fmla="val 88686"/>
              <a:gd name="adj6" fmla="val 141954"/>
            </a:avLst>
          </a:prstGeom>
          <a:solidFill>
            <a:schemeClr val="bg1"/>
          </a:solidFill>
          <a:ln w="12700">
            <a:solidFill>
              <a:srgbClr val="C0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1300" b="1" dirty="0">
                <a:solidFill>
                  <a:schemeClr val="tx1"/>
                </a:solidFill>
              </a:rPr>
              <a:t>Se miden los resultados obtenidos, analizándose las variaciones físicas y financieras y el avance de indicadores.</a:t>
            </a:r>
          </a:p>
        </p:txBody>
      </p:sp>
      <p:sp>
        <p:nvSpPr>
          <p:cNvPr id="25" name="Llamada con línea 2 24"/>
          <p:cNvSpPr/>
          <p:nvPr/>
        </p:nvSpPr>
        <p:spPr>
          <a:xfrm>
            <a:off x="3471037" y="5399015"/>
            <a:ext cx="2410203" cy="982289"/>
          </a:xfrm>
          <a:prstGeom prst="borderCallout2">
            <a:avLst>
              <a:gd name="adj1" fmla="val -1816"/>
              <a:gd name="adj2" fmla="val 49302"/>
              <a:gd name="adj3" fmla="val -47279"/>
              <a:gd name="adj4" fmla="val 50017"/>
              <a:gd name="adj5" fmla="val -119139"/>
              <a:gd name="adj6" fmla="val 51455"/>
            </a:avLst>
          </a:prstGeom>
          <a:solidFill>
            <a:schemeClr val="bg1"/>
          </a:solidFill>
          <a:ln w="12700">
            <a:solidFill>
              <a:srgbClr val="C00000"/>
            </a:solidFill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ES" sz="1300" b="1" dirty="0">
                <a:solidFill>
                  <a:schemeClr val="tx1"/>
                </a:solidFill>
              </a:rPr>
              <a:t>* Proyecto de Ley al Congreso hasta el 30 de agosto.</a:t>
            </a:r>
          </a:p>
          <a:p>
            <a:pPr algn="ctr"/>
            <a:r>
              <a:rPr lang="es-ES" sz="1300" b="1" dirty="0">
                <a:solidFill>
                  <a:schemeClr val="tx1"/>
                </a:solidFill>
              </a:rPr>
              <a:t>* Aprobación del proyecto hasta el 30 de noviembre.</a:t>
            </a:r>
          </a:p>
        </p:txBody>
      </p:sp>
      <p:graphicFrame>
        <p:nvGraphicFramePr>
          <p:cNvPr id="2" name="Diagrama 1"/>
          <p:cNvGraphicFramePr/>
          <p:nvPr>
            <p:extLst>
              <p:ext uri="{D42A27DB-BD31-4B8C-83A1-F6EECF244321}">
                <p14:modId xmlns:p14="http://schemas.microsoft.com/office/powerpoint/2010/main" xmlns="" val="2226252484"/>
              </p:ext>
            </p:extLst>
          </p:nvPr>
        </p:nvGraphicFramePr>
        <p:xfrm>
          <a:off x="1475656" y="1235508"/>
          <a:ext cx="5982018" cy="416350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xmlns="" val="73621967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1500">
        <p:split orient="vert"/>
      </p:transition>
    </mc:Choice>
    <mc:Fallback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4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15" grpId="0" animBg="1"/>
      <p:bldP spid="16" grpId="0" animBg="1"/>
      <p:bldP spid="22" grpId="0" animBg="1"/>
      <p:bldP spid="25" grpId="0" animBg="1"/>
      <p:bldGraphic spid="2" grpId="0">
        <p:bldAsOne/>
      </p:bldGraphic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5" name="2 Rectángulo"/>
          <p:cNvSpPr>
            <a:spLocks noChangeArrowheads="1"/>
          </p:cNvSpPr>
          <p:nvPr/>
        </p:nvSpPr>
        <p:spPr bwMode="auto">
          <a:xfrm>
            <a:off x="539552" y="397545"/>
            <a:ext cx="8207619" cy="511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 algn="ctr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 anchor="b"/>
          <a:lstStyle/>
          <a:p>
            <a:pPr algn="ctr" defTabSz="958850" eaLnBrk="0" hangingPunct="0">
              <a:lnSpc>
                <a:spcPts val="2625"/>
              </a:lnSpc>
              <a:defRPr/>
            </a:pPr>
            <a:r>
              <a:rPr lang="es-PE" sz="36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ea typeface="+mj-ea"/>
                <a:cs typeface="+mj-cs"/>
              </a:rPr>
              <a:t>Presupuesto Público</a:t>
            </a:r>
            <a:endParaRPr lang="es-PE" sz="3600" b="1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ea typeface="+mj-ea"/>
              <a:cs typeface="+mj-cs"/>
            </a:endParaRPr>
          </a:p>
        </p:txBody>
      </p:sp>
      <p:sp>
        <p:nvSpPr>
          <p:cNvPr id="11" name="10 Rectángulo redondeado"/>
          <p:cNvSpPr/>
          <p:nvPr/>
        </p:nvSpPr>
        <p:spPr>
          <a:xfrm>
            <a:off x="2033450" y="1571612"/>
            <a:ext cx="3037910" cy="1214445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just"/>
            <a:r>
              <a:rPr lang="es-PE" sz="1400" b="1" dirty="0" smtClean="0">
                <a:latin typeface="Arial" pitchFamily="34" charset="0"/>
                <a:cs typeface="Arial" pitchFamily="34" charset="0"/>
              </a:rPr>
              <a:t>El presupuesto constituye el instrumento de gestión del Estado para el logro de resultados a favor de la población.</a:t>
            </a:r>
            <a:endParaRPr lang="es-PE" sz="14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2" name="11 Rectángulo redondeado"/>
          <p:cNvSpPr/>
          <p:nvPr/>
        </p:nvSpPr>
        <p:spPr>
          <a:xfrm>
            <a:off x="2076242" y="3063830"/>
            <a:ext cx="2952328" cy="1150988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solidFill>
              <a:srgbClr val="85C01A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just"/>
            <a:r>
              <a:rPr lang="es-PE" sz="1400" b="1" dirty="0" smtClean="0">
                <a:latin typeface="Arial" pitchFamily="34" charset="0"/>
                <a:cs typeface="Arial" pitchFamily="34" charset="0"/>
              </a:rPr>
              <a:t>Expresión cuantificada, conjunta y sistemática de los gastos a atender en el año fiscal, refleja los ingresos que financiarán dichos gastos.</a:t>
            </a:r>
          </a:p>
        </p:txBody>
      </p:sp>
      <p:sp>
        <p:nvSpPr>
          <p:cNvPr id="13" name="12 Rectángulo redondeado"/>
          <p:cNvSpPr/>
          <p:nvPr/>
        </p:nvSpPr>
        <p:spPr>
          <a:xfrm>
            <a:off x="2076242" y="4421152"/>
            <a:ext cx="2952328" cy="1008112"/>
          </a:xfrm>
          <a:prstGeom prst="roundRect">
            <a:avLst/>
          </a:prstGeom>
          <a:solidFill>
            <a:schemeClr val="accent1">
              <a:lumMod val="75000"/>
            </a:schemeClr>
          </a:solidFill>
          <a:ln>
            <a:solidFill>
              <a:srgbClr val="85C01A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just">
              <a:defRPr/>
            </a:pPr>
            <a:r>
              <a:rPr lang="es-PE" sz="1400" b="1" dirty="0">
                <a:latin typeface="Arial" pitchFamily="34" charset="0"/>
                <a:cs typeface="Arial" pitchFamily="34" charset="0"/>
              </a:rPr>
              <a:t>Comprende los objetivos </a:t>
            </a:r>
            <a:r>
              <a:rPr lang="es-PE" sz="1400" b="1" dirty="0" smtClean="0">
                <a:latin typeface="Arial" pitchFamily="34" charset="0"/>
                <a:cs typeface="Arial" pitchFamily="34" charset="0"/>
              </a:rPr>
              <a:t>y </a:t>
            </a:r>
            <a:r>
              <a:rPr lang="es-PE" sz="1400" b="1" dirty="0">
                <a:latin typeface="Arial" pitchFamily="34" charset="0"/>
                <a:cs typeface="Arial" pitchFamily="34" charset="0"/>
              </a:rPr>
              <a:t>metas a alcanzar en el año </a:t>
            </a:r>
            <a:r>
              <a:rPr lang="es-PE" sz="1400" b="1" dirty="0" smtClean="0">
                <a:latin typeface="Arial" pitchFamily="34" charset="0"/>
                <a:cs typeface="Arial" pitchFamily="34" charset="0"/>
              </a:rPr>
              <a:t>fiscal (POI).</a:t>
            </a:r>
            <a:endParaRPr lang="es-PE" sz="14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32784" name="1 Flecha curvada hacia arriba"/>
          <p:cNvSpPr>
            <a:spLocks noChangeArrowheads="1"/>
          </p:cNvSpPr>
          <p:nvPr/>
        </p:nvSpPr>
        <p:spPr bwMode="auto">
          <a:xfrm rot="5400000">
            <a:off x="336184" y="1967402"/>
            <a:ext cx="1698625" cy="1230923"/>
          </a:xfrm>
          <a:prstGeom prst="curvedUpArrow">
            <a:avLst>
              <a:gd name="adj1" fmla="val 18134"/>
              <a:gd name="adj2" fmla="val 50027"/>
              <a:gd name="adj3" fmla="val 25000"/>
            </a:avLst>
          </a:prstGeom>
          <a:solidFill>
            <a:schemeClr val="accent1">
              <a:lumMod val="50000"/>
            </a:schemeClr>
          </a:solidFill>
          <a:ln>
            <a:noFill/>
          </a:ln>
          <a:extLst/>
        </p:spPr>
        <p:txBody>
          <a:bodyPr lIns="0" tIns="0" rIns="0" bIns="0" anchor="b"/>
          <a:lstStyle/>
          <a:p>
            <a:pPr defTabSz="958850" eaLnBrk="0" hangingPunct="0">
              <a:lnSpc>
                <a:spcPts val="2625"/>
              </a:lnSpc>
            </a:pPr>
            <a:endParaRPr lang="es-PE">
              <a:latin typeface="Trebuchet MS" pitchFamily="34" charset="0"/>
            </a:endParaRPr>
          </a:p>
        </p:txBody>
      </p:sp>
      <p:pic>
        <p:nvPicPr>
          <p:cNvPr id="32785" name="Picture 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569927" y="3573016"/>
            <a:ext cx="2971800" cy="2425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17961" dir="2700000" algn="ctr" rotWithShape="0">
                    <a:srgbClr val="3C567A"/>
                  </a:outerShdw>
                </a:effectLst>
              </a14:hiddenEffects>
            </a:ext>
          </a:extLst>
        </p:spPr>
      </p:pic>
      <p:pic>
        <p:nvPicPr>
          <p:cNvPr id="32786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5578720" y="1302767"/>
            <a:ext cx="2954215" cy="2054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17961" dir="2700000" algn="ctr" rotWithShape="0">
                    <a:srgbClr val="3C567A"/>
                  </a:outerShdw>
                </a:effectLst>
              </a14:hiddenEffects>
            </a:ext>
          </a:extLst>
        </p:spPr>
      </p:pic>
      <p:sp>
        <p:nvSpPr>
          <p:cNvPr id="10" name="1 Flecha curvada hacia arriba"/>
          <p:cNvSpPr>
            <a:spLocks noChangeArrowheads="1"/>
          </p:cNvSpPr>
          <p:nvPr/>
        </p:nvSpPr>
        <p:spPr bwMode="auto">
          <a:xfrm rot="5400000">
            <a:off x="298914" y="3805690"/>
            <a:ext cx="1698625" cy="1230923"/>
          </a:xfrm>
          <a:prstGeom prst="curvedUpArrow">
            <a:avLst>
              <a:gd name="adj1" fmla="val 18134"/>
              <a:gd name="adj2" fmla="val 50027"/>
              <a:gd name="adj3" fmla="val 25000"/>
            </a:avLst>
          </a:prstGeom>
          <a:solidFill>
            <a:schemeClr val="accent1">
              <a:lumMod val="50000"/>
            </a:schemeClr>
          </a:solidFill>
          <a:ln>
            <a:noFill/>
          </a:ln>
          <a:extLst/>
        </p:spPr>
        <p:txBody>
          <a:bodyPr lIns="0" tIns="0" rIns="0" bIns="0" anchor="b"/>
          <a:lstStyle/>
          <a:p>
            <a:pPr defTabSz="958850" eaLnBrk="0" hangingPunct="0">
              <a:lnSpc>
                <a:spcPts val="2625"/>
              </a:lnSpc>
            </a:pPr>
            <a:endParaRPr lang="es-PE">
              <a:latin typeface="Trebuchet MS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38145699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800">
        <p:circle/>
      </p:transition>
    </mc:Choice>
    <mc:Fallback>
      <p:transition spd="slow">
        <p:circl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327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" dur="500"/>
                                        <p:tgtEl>
                                          <p:spTgt spid="3278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6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9" dur="500"/>
                                        <p:tgtEl>
                                          <p:spTgt spid="327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  <p:bldP spid="32784" grpId="0" animBg="1"/>
      <p:bldP spid="10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lnSpc>
                <a:spcPts val="1100"/>
              </a:lnSpc>
              <a:defRPr/>
            </a:pPr>
            <a:r>
              <a:rPr lang="es-ES" sz="1300" spc="-60" dirty="0" smtClean="0">
                <a:solidFill>
                  <a:prstClr val="white"/>
                </a:solidFill>
              </a:rPr>
              <a:t>Despacho Viceministerial </a:t>
            </a:r>
            <a:r>
              <a:rPr lang="es-ES" sz="1300" spc="-60" dirty="0">
                <a:solidFill>
                  <a:prstClr val="white"/>
                </a:solidFill>
              </a:rPr>
              <a:t>de </a:t>
            </a:r>
          </a:p>
          <a:p>
            <a:pPr>
              <a:lnSpc>
                <a:spcPts val="1100"/>
              </a:lnSpc>
              <a:defRPr/>
            </a:pPr>
            <a:r>
              <a:rPr lang="es-ES" sz="1300" spc="-60" dirty="0">
                <a:solidFill>
                  <a:prstClr val="white"/>
                </a:solidFill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lnSpc>
                <a:spcPts val="1100"/>
              </a:lnSpc>
              <a:defRPr/>
            </a:pPr>
            <a:r>
              <a:rPr lang="es-ES" sz="1300" spc="-60" dirty="0">
                <a:solidFill>
                  <a:prstClr val="white"/>
                </a:solidFill>
              </a:rPr>
              <a:t>Dirección General de Presupuesto Público</a:t>
            </a:r>
          </a:p>
        </p:txBody>
      </p:sp>
      <p:sp>
        <p:nvSpPr>
          <p:cNvPr id="13" name="2 Rectángulo"/>
          <p:cNvSpPr/>
          <p:nvPr/>
        </p:nvSpPr>
        <p:spPr>
          <a:xfrm>
            <a:off x="683568" y="380774"/>
            <a:ext cx="784887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Fondos Públicos</a:t>
            </a:r>
            <a:endParaRPr lang="es-PE" sz="2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j-lt"/>
            </a:endParaRPr>
          </a:p>
        </p:txBody>
      </p:sp>
      <p:graphicFrame>
        <p:nvGraphicFramePr>
          <p:cNvPr id="14" name="4 Diagrama"/>
          <p:cNvGraphicFramePr/>
          <p:nvPr>
            <p:extLst>
              <p:ext uri="{D42A27DB-BD31-4B8C-83A1-F6EECF244321}">
                <p14:modId xmlns:p14="http://schemas.microsoft.com/office/powerpoint/2010/main" xmlns="" val="758155503"/>
              </p:ext>
            </p:extLst>
          </p:nvPr>
        </p:nvGraphicFramePr>
        <p:xfrm>
          <a:off x="45656" y="1209384"/>
          <a:ext cx="8846824" cy="459588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9" name="CuadroTexto 8"/>
          <p:cNvSpPr txBox="1"/>
          <p:nvPr/>
        </p:nvSpPr>
        <p:spPr>
          <a:xfrm>
            <a:off x="251520" y="4830251"/>
            <a:ext cx="1800200" cy="830997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marL="285750" indent="-285750">
              <a:buFontTx/>
              <a:buChar char="-"/>
            </a:pPr>
            <a:r>
              <a:rPr lang="es-PE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Genérica</a:t>
            </a:r>
          </a:p>
          <a:p>
            <a:pPr marL="285750" indent="-285750">
              <a:buFontTx/>
              <a:buChar char="-"/>
            </a:pPr>
            <a:r>
              <a:rPr lang="es-PE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Sub genérica</a:t>
            </a:r>
          </a:p>
          <a:p>
            <a:pPr marL="285750" indent="-285750">
              <a:buFontTx/>
              <a:buChar char="-"/>
            </a:pPr>
            <a:r>
              <a:rPr lang="es-PE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Específica</a:t>
            </a:r>
          </a:p>
        </p:txBody>
      </p:sp>
      <p:pic>
        <p:nvPicPr>
          <p:cNvPr id="10" name="Imagen 9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72008" y="2165646"/>
            <a:ext cx="6084168" cy="36396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23806946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500">
        <p:checker/>
      </p:transition>
    </mc:Choice>
    <mc:Fallback>
      <p:transition spd="slow">
        <p:checker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6" name="Grupo 25"/>
          <p:cNvGrpSpPr/>
          <p:nvPr/>
        </p:nvGrpSpPr>
        <p:grpSpPr>
          <a:xfrm>
            <a:off x="2509384" y="4024471"/>
            <a:ext cx="5230967" cy="1026755"/>
            <a:chOff x="1105736" y="2772503"/>
            <a:chExt cx="5230967" cy="1026755"/>
          </a:xfrm>
        </p:grpSpPr>
        <p:sp>
          <p:nvSpPr>
            <p:cNvPr id="28" name="Redondear rectángulo de esquina del mismo lado 27"/>
            <p:cNvSpPr/>
            <p:nvPr/>
          </p:nvSpPr>
          <p:spPr>
            <a:xfrm rot="5400000">
              <a:off x="3207842" y="670397"/>
              <a:ext cx="1026755" cy="5230967"/>
            </a:xfrm>
            <a:prstGeom prst="round2SameRect">
              <a:avLst/>
            </a:prstGeom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30" name="Redondear rectángulo de esquina del mismo lado 14"/>
            <p:cNvSpPr/>
            <p:nvPr/>
          </p:nvSpPr>
          <p:spPr>
            <a:xfrm>
              <a:off x="1105736" y="2822625"/>
              <a:ext cx="5180845" cy="926511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20904" tIns="10795" rIns="10795" bIns="10795" numCol="1" spcCol="1270" anchor="ctr" anchorCtr="0">
              <a:noAutofit/>
            </a:bodyPr>
            <a:lstStyle/>
            <a:p>
              <a:pPr marL="171450" lvl="1" indent="-171450" algn="l" defTabSz="7556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700" b="0" i="0" u="none" kern="1200" dirty="0"/>
                <a:t>. Gastos Corrientes</a:t>
              </a:r>
              <a:endParaRPr lang="es-PE" sz="1700" kern="1200" dirty="0"/>
            </a:p>
            <a:p>
              <a:pPr marL="171450" lvl="1" indent="-171450" algn="l" defTabSz="7556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700" b="0" i="0" u="none" kern="1200"/>
                <a:t>. Gastos de Capital </a:t>
              </a:r>
              <a:endParaRPr lang="es-PE" sz="1700" kern="1200"/>
            </a:p>
            <a:p>
              <a:pPr marL="171450" lvl="1" indent="-171450" algn="l" defTabSz="7556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700" b="0" i="0" u="none" kern="1200"/>
                <a:t>. Servicio de la Deuda</a:t>
              </a:r>
              <a:endParaRPr lang="es-PE" sz="1700" kern="1200"/>
            </a:p>
          </p:txBody>
        </p:sp>
      </p:grpSp>
      <p:sp>
        <p:nvSpPr>
          <p:cNvPr id="18" name="17 Rectángulo"/>
          <p:cNvSpPr/>
          <p:nvPr/>
        </p:nvSpPr>
        <p:spPr>
          <a:xfrm>
            <a:off x="1081986" y="120878"/>
            <a:ext cx="1500188" cy="54133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lnSpc>
                <a:spcPts val="1100"/>
              </a:lnSpc>
              <a:defRPr/>
            </a:pPr>
            <a:r>
              <a:rPr lang="es-ES" sz="1300" spc="-60" dirty="0">
                <a:solidFill>
                  <a:prstClr val="white"/>
                </a:solidFill>
              </a:rPr>
              <a:t>Ministerio</a:t>
            </a:r>
          </a:p>
          <a:p>
            <a:pPr>
              <a:lnSpc>
                <a:spcPts val="1100"/>
              </a:lnSpc>
              <a:defRPr/>
            </a:pPr>
            <a:r>
              <a:rPr lang="es-ES" sz="1300" spc="-60" dirty="0">
                <a:solidFill>
                  <a:prstClr val="white"/>
                </a:solidFill>
              </a:rPr>
              <a:t>de Economía y Finanzas</a:t>
            </a:r>
          </a:p>
        </p:txBody>
      </p:sp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lnSpc>
                <a:spcPts val="1100"/>
              </a:lnSpc>
              <a:defRPr/>
            </a:pPr>
            <a:r>
              <a:rPr lang="es-ES" sz="1300" spc="-60" dirty="0" smtClean="0">
                <a:solidFill>
                  <a:prstClr val="white"/>
                </a:solidFill>
              </a:rPr>
              <a:t>Despacho Viceministerial </a:t>
            </a:r>
            <a:r>
              <a:rPr lang="es-ES" sz="1300" spc="-60" dirty="0">
                <a:solidFill>
                  <a:prstClr val="white"/>
                </a:solidFill>
              </a:rPr>
              <a:t>de </a:t>
            </a:r>
          </a:p>
          <a:p>
            <a:pPr>
              <a:lnSpc>
                <a:spcPts val="1100"/>
              </a:lnSpc>
              <a:defRPr/>
            </a:pPr>
            <a:r>
              <a:rPr lang="es-ES" sz="1300" spc="-60" dirty="0">
                <a:solidFill>
                  <a:prstClr val="white"/>
                </a:solidFill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lnSpc>
                <a:spcPts val="1100"/>
              </a:lnSpc>
              <a:defRPr/>
            </a:pPr>
            <a:r>
              <a:rPr lang="es-ES" sz="1300" spc="-60" dirty="0">
                <a:solidFill>
                  <a:prstClr val="white"/>
                </a:solidFill>
              </a:rPr>
              <a:t>Dirección General de Presupuesto Público</a:t>
            </a:r>
          </a:p>
        </p:txBody>
      </p:sp>
      <p:sp>
        <p:nvSpPr>
          <p:cNvPr id="13" name="2 Rectángulo"/>
          <p:cNvSpPr/>
          <p:nvPr/>
        </p:nvSpPr>
        <p:spPr>
          <a:xfrm>
            <a:off x="813884" y="432255"/>
            <a:ext cx="733672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Gastos Públicos</a:t>
            </a:r>
            <a:endParaRPr lang="es-PE" sz="2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aphicFrame>
        <p:nvGraphicFramePr>
          <p:cNvPr id="29" name="28 Tabla"/>
          <p:cNvGraphicFramePr>
            <a:graphicFrameLocks noGrp="1"/>
          </p:cNvGraphicFramePr>
          <p:nvPr/>
        </p:nvGraphicFramePr>
        <p:xfrm>
          <a:off x="5940152" y="4005064"/>
          <a:ext cx="2336800" cy="1400175"/>
        </p:xfrm>
        <a:graphic>
          <a:graphicData uri="http://schemas.openxmlformats.org/drawingml/2006/table">
            <a:tbl>
              <a:tblPr/>
              <a:tblGrid>
                <a:gridCol w="2336800"/>
              </a:tblGrid>
              <a:tr h="200025">
                <a:tc>
                  <a:txBody>
                    <a:bodyPr/>
                    <a:lstStyle/>
                    <a:p>
                      <a:pPr algn="l" rtl="0" fontAlgn="b"/>
                      <a:r>
                        <a:rPr lang="es-PE" sz="12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     separándolo por :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algn="l" rtl="0" fontAlgn="b"/>
                      <a:r>
                        <a:rPr lang="es-PE" sz="12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        - Tipo de Transacción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algn="l" rtl="0" fontAlgn="b"/>
                      <a:r>
                        <a:rPr lang="es-PE" sz="12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        - Genérica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algn="l" rtl="0" fontAlgn="b"/>
                      <a:r>
                        <a:rPr lang="es-PE" sz="12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        - Sub genérica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algn="l" rtl="0" fontAlgn="b"/>
                      <a:r>
                        <a:rPr lang="es-PE" sz="12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        - Sub genérica detalle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algn="l" rtl="0" fontAlgn="b"/>
                      <a:r>
                        <a:rPr lang="es-PE" sz="1200" b="1" i="0" u="none" strike="noStrike">
                          <a:solidFill>
                            <a:srgbClr val="000000"/>
                          </a:solidFill>
                          <a:latin typeface="Calibri"/>
                        </a:rPr>
                        <a:t>        - Específica 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  <a:tr h="200025">
                <a:tc>
                  <a:txBody>
                    <a:bodyPr/>
                    <a:lstStyle/>
                    <a:p>
                      <a:pPr algn="l" fontAlgn="b"/>
                      <a:r>
                        <a:rPr lang="es-PE" sz="1200" b="1" i="0" u="none" strike="noStrike" dirty="0">
                          <a:solidFill>
                            <a:srgbClr val="000000"/>
                          </a:solidFill>
                          <a:latin typeface="Calibri"/>
                        </a:rPr>
                        <a:t>        - Especifica Detalle.</a:t>
                      </a:r>
                    </a:p>
                  </a:txBody>
                  <a:tcPr marL="0" marR="0" marT="0" marB="0" anchor="b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solidFill>
                      <a:schemeClr val="accent3">
                        <a:lumMod val="75000"/>
                      </a:schemeClr>
                    </a:solidFill>
                  </a:tcPr>
                </a:tc>
              </a:tr>
            </a:tbl>
          </a:graphicData>
        </a:graphic>
      </p:graphicFrame>
      <p:grpSp>
        <p:nvGrpSpPr>
          <p:cNvPr id="15" name="Grupo 14"/>
          <p:cNvGrpSpPr/>
          <p:nvPr/>
        </p:nvGrpSpPr>
        <p:grpSpPr>
          <a:xfrm>
            <a:off x="1403649" y="1253904"/>
            <a:ext cx="1105736" cy="1579624"/>
            <a:chOff x="1" y="1936"/>
            <a:chExt cx="1105736" cy="1579624"/>
          </a:xfrm>
          <a:scene3d>
            <a:camera prst="orthographicFront"/>
            <a:lightRig rig="threePt" dir="t"/>
          </a:scene3d>
        </p:grpSpPr>
        <p:sp>
          <p:nvSpPr>
            <p:cNvPr id="39" name="Cheurón 38"/>
            <p:cNvSpPr/>
            <p:nvPr/>
          </p:nvSpPr>
          <p:spPr>
            <a:xfrm rot="5400000">
              <a:off x="-236943" y="238880"/>
              <a:ext cx="1579624" cy="1105736"/>
            </a:xfrm>
            <a:prstGeom prst="chevron">
              <a:avLst/>
            </a:prstGeom>
            <a:solidFill>
              <a:schemeClr val="tx2">
                <a:lumMod val="50000"/>
              </a:schemeClr>
            </a:solidFill>
            <a:sp3d>
              <a:bevelT/>
            </a:sp3d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40" name="Cheurón 4"/>
            <p:cNvSpPr/>
            <p:nvPr/>
          </p:nvSpPr>
          <p:spPr>
            <a:xfrm>
              <a:off x="1" y="554804"/>
              <a:ext cx="1105736" cy="473888"/>
            </a:xfrm>
            <a:prstGeom prst="rect">
              <a:avLst/>
            </a:prstGeom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985" tIns="6985" rIns="6985" bIns="6985" numCol="1" spcCol="1270" anchor="ctr" anchorCtr="0">
              <a:noAutofit/>
            </a:bodyPr>
            <a:lstStyle/>
            <a:p>
              <a:pPr lvl="0" algn="ctr" defTabSz="4889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1100" b="1" kern="1200" dirty="0" smtClean="0"/>
                <a:t>1. Clasificación</a:t>
              </a:r>
              <a:r>
                <a:rPr lang="es-PE" sz="1100" kern="1200" dirty="0" smtClean="0"/>
                <a:t> </a:t>
              </a:r>
              <a:endParaRPr lang="es-PE" sz="1100" kern="1200" dirty="0"/>
            </a:p>
            <a:p>
              <a:pPr lvl="0" algn="ctr" defTabSz="4889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1100" b="1" kern="1200" dirty="0"/>
                <a:t>Institucional</a:t>
              </a:r>
            </a:p>
          </p:txBody>
        </p:sp>
      </p:grpSp>
      <p:grpSp>
        <p:nvGrpSpPr>
          <p:cNvPr id="16" name="Grupo 15"/>
          <p:cNvGrpSpPr/>
          <p:nvPr/>
        </p:nvGrpSpPr>
        <p:grpSpPr>
          <a:xfrm>
            <a:off x="2509384" y="1253906"/>
            <a:ext cx="5230967" cy="1026755"/>
            <a:chOff x="1105736" y="1938"/>
            <a:chExt cx="5230967" cy="1026755"/>
          </a:xfrm>
        </p:grpSpPr>
        <p:sp>
          <p:nvSpPr>
            <p:cNvPr id="37" name="Redondear rectángulo de esquina del mismo lado 36"/>
            <p:cNvSpPr/>
            <p:nvPr/>
          </p:nvSpPr>
          <p:spPr>
            <a:xfrm rot="5400000">
              <a:off x="3207842" y="-2100168"/>
              <a:ext cx="1026755" cy="5230967"/>
            </a:xfrm>
            <a:prstGeom prst="round2SameRect">
              <a:avLst/>
            </a:prstGeom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38" name="Redondear rectángulo de esquina del mismo lado 6"/>
            <p:cNvSpPr/>
            <p:nvPr/>
          </p:nvSpPr>
          <p:spPr>
            <a:xfrm>
              <a:off x="1105737" y="52060"/>
              <a:ext cx="5086952" cy="926511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20904" tIns="10795" rIns="10795" bIns="10795" numCol="1" spcCol="1270" anchor="ctr" anchorCtr="0">
              <a:noAutofit/>
            </a:bodyPr>
            <a:lstStyle/>
            <a:p>
              <a:pPr marL="171450" lvl="1" indent="-171450" algn="just" defTabSz="7556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700" kern="1200" dirty="0"/>
                <a:t>Entidades que cuentan con créditos presupuestarios aprobados en sus respectivos Presupuestos Institucionales.</a:t>
              </a:r>
            </a:p>
          </p:txBody>
        </p:sp>
      </p:grpSp>
      <p:grpSp>
        <p:nvGrpSpPr>
          <p:cNvPr id="22" name="Grupo 21"/>
          <p:cNvGrpSpPr/>
          <p:nvPr/>
        </p:nvGrpSpPr>
        <p:grpSpPr>
          <a:xfrm>
            <a:off x="1403649" y="2639188"/>
            <a:ext cx="1105736" cy="1579624"/>
            <a:chOff x="1" y="1387220"/>
            <a:chExt cx="1105736" cy="1579624"/>
          </a:xfrm>
          <a:scene3d>
            <a:camera prst="orthographicFront"/>
            <a:lightRig rig="threePt" dir="t"/>
          </a:scene3d>
        </p:grpSpPr>
        <p:sp>
          <p:nvSpPr>
            <p:cNvPr id="35" name="Cheurón 34"/>
            <p:cNvSpPr/>
            <p:nvPr/>
          </p:nvSpPr>
          <p:spPr>
            <a:xfrm rot="5400000">
              <a:off x="-236943" y="1624164"/>
              <a:ext cx="1579624" cy="1105736"/>
            </a:xfrm>
            <a:prstGeom prst="chevron">
              <a:avLst/>
            </a:prstGeom>
            <a:solidFill>
              <a:schemeClr val="tx2">
                <a:lumMod val="50000"/>
              </a:schemeClr>
            </a:solidFill>
            <a:sp3d>
              <a:bevelT/>
            </a:sp3d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36" name="Cheurón 8"/>
            <p:cNvSpPr/>
            <p:nvPr/>
          </p:nvSpPr>
          <p:spPr>
            <a:xfrm>
              <a:off x="1" y="1940088"/>
              <a:ext cx="1105736" cy="473888"/>
            </a:xfrm>
            <a:prstGeom prst="rect">
              <a:avLst/>
            </a:prstGeom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985" tIns="6985" rIns="6985" bIns="6985" numCol="1" spcCol="1270" anchor="ctr" anchorCtr="0">
              <a:noAutofit/>
            </a:bodyPr>
            <a:lstStyle/>
            <a:p>
              <a:pPr lvl="0" algn="ctr" defTabSz="4889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1100" b="1" kern="1200" dirty="0" smtClean="0"/>
                <a:t>2. Clasificación</a:t>
              </a:r>
              <a:r>
                <a:rPr lang="es-PE" sz="1100" kern="1200" dirty="0" smtClean="0"/>
                <a:t> </a:t>
              </a:r>
              <a:r>
                <a:rPr lang="es-PE" sz="1100" b="1" kern="1200" dirty="0"/>
                <a:t>Geográfica</a:t>
              </a:r>
            </a:p>
          </p:txBody>
        </p:sp>
      </p:grpSp>
      <p:grpSp>
        <p:nvGrpSpPr>
          <p:cNvPr id="24" name="Grupo 23"/>
          <p:cNvGrpSpPr/>
          <p:nvPr/>
        </p:nvGrpSpPr>
        <p:grpSpPr>
          <a:xfrm>
            <a:off x="2509384" y="2639189"/>
            <a:ext cx="5230967" cy="1026755"/>
            <a:chOff x="1105736" y="1387221"/>
            <a:chExt cx="5230967" cy="1026755"/>
          </a:xfrm>
        </p:grpSpPr>
        <p:sp>
          <p:nvSpPr>
            <p:cNvPr id="33" name="Redondear rectángulo de esquina del mismo lado 32"/>
            <p:cNvSpPr/>
            <p:nvPr/>
          </p:nvSpPr>
          <p:spPr>
            <a:xfrm rot="5400000">
              <a:off x="3207842" y="-714885"/>
              <a:ext cx="1026755" cy="5230967"/>
            </a:xfrm>
            <a:prstGeom prst="round2SameRect">
              <a:avLst/>
            </a:prstGeom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34" name="Redondear rectángulo de esquina del mismo lado 10"/>
            <p:cNvSpPr/>
            <p:nvPr/>
          </p:nvSpPr>
          <p:spPr>
            <a:xfrm>
              <a:off x="1105736" y="1437343"/>
              <a:ext cx="5086953" cy="926511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120904" tIns="10795" rIns="10795" bIns="10795" numCol="1" spcCol="1270" anchor="ctr" anchorCtr="0">
              <a:noAutofit/>
            </a:bodyPr>
            <a:lstStyle/>
            <a:p>
              <a:pPr marL="171450" lvl="1" indent="-171450" algn="just" defTabSz="75565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700" kern="1200" dirty="0"/>
                <a:t>Agrupa los créditos presupuestarios de acuerdo al ámbito geográfico donde esta prevista la dotación presupuestal y la meta a nivel de Región, Departamento, Provincia y Distrito.</a:t>
              </a:r>
            </a:p>
          </p:txBody>
        </p:sp>
      </p:grpSp>
      <p:grpSp>
        <p:nvGrpSpPr>
          <p:cNvPr id="25" name="Grupo 24"/>
          <p:cNvGrpSpPr/>
          <p:nvPr/>
        </p:nvGrpSpPr>
        <p:grpSpPr>
          <a:xfrm>
            <a:off x="1403649" y="4024471"/>
            <a:ext cx="1105736" cy="1579624"/>
            <a:chOff x="1" y="2772503"/>
            <a:chExt cx="1105736" cy="1579624"/>
          </a:xfrm>
          <a:scene3d>
            <a:camera prst="orthographicFront"/>
            <a:lightRig rig="threePt" dir="t"/>
          </a:scene3d>
        </p:grpSpPr>
        <p:sp>
          <p:nvSpPr>
            <p:cNvPr id="31" name="Cheurón 30"/>
            <p:cNvSpPr/>
            <p:nvPr/>
          </p:nvSpPr>
          <p:spPr>
            <a:xfrm rot="5400000">
              <a:off x="-236943" y="3009447"/>
              <a:ext cx="1579624" cy="1105736"/>
            </a:xfrm>
            <a:prstGeom prst="chevron">
              <a:avLst/>
            </a:prstGeom>
            <a:solidFill>
              <a:schemeClr val="tx2">
                <a:lumMod val="50000"/>
              </a:schemeClr>
            </a:solidFill>
            <a:sp3d>
              <a:bevelT/>
            </a:sp3d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32" name="Cheurón 12"/>
            <p:cNvSpPr/>
            <p:nvPr/>
          </p:nvSpPr>
          <p:spPr>
            <a:xfrm>
              <a:off x="1" y="3325371"/>
              <a:ext cx="1105736" cy="473888"/>
            </a:xfrm>
            <a:prstGeom prst="rect">
              <a:avLst/>
            </a:prstGeom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985" tIns="6985" rIns="6985" bIns="6985" numCol="1" spcCol="1270" anchor="ctr" anchorCtr="0">
              <a:noAutofit/>
            </a:bodyPr>
            <a:lstStyle/>
            <a:p>
              <a:pPr lvl="0" algn="ctr" defTabSz="48895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1100" b="1" kern="1200" dirty="0" smtClean="0"/>
                <a:t>3. Clasificación</a:t>
              </a:r>
              <a:r>
                <a:rPr lang="es-PE" sz="1100" kern="1200" dirty="0" smtClean="0"/>
                <a:t> </a:t>
              </a:r>
              <a:r>
                <a:rPr lang="es-PE" sz="1100" b="1" kern="1200" dirty="0"/>
                <a:t>Económica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xmlns="" val="266015042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500">
        <p:checker/>
      </p:transition>
    </mc:Choice>
    <mc:Fallback>
      <p:transition spd="slow">
        <p:checker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3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6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9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17 Rectángulo"/>
          <p:cNvSpPr/>
          <p:nvPr/>
        </p:nvSpPr>
        <p:spPr>
          <a:xfrm>
            <a:off x="1081986" y="120878"/>
            <a:ext cx="1500188" cy="541338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Ministerio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Economía y Finanzas</a:t>
            </a:r>
          </a:p>
        </p:txBody>
      </p:sp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 smtClean="0">
                <a:solidFill>
                  <a:schemeClr val="bg1"/>
                </a:solidFill>
                <a:latin typeface="Calibri" pitchFamily="34" charset="0"/>
              </a:rPr>
              <a:t>Despacho Viceministerial </a:t>
            </a: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+mn-lt"/>
                <a:cs typeface="+mn-cs"/>
              </a:rPr>
              <a:t>Dirección General de Presupuesto Público</a:t>
            </a:r>
          </a:p>
        </p:txBody>
      </p:sp>
      <p:sp>
        <p:nvSpPr>
          <p:cNvPr id="11" name="2 Rectángulo"/>
          <p:cNvSpPr/>
          <p:nvPr/>
        </p:nvSpPr>
        <p:spPr>
          <a:xfrm>
            <a:off x="323528" y="1209275"/>
            <a:ext cx="733672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ES" b="1" dirty="0" smtClean="0">
                <a:solidFill>
                  <a:srgbClr val="FF0000"/>
                </a:solidFill>
                <a:latin typeface="Arial Narrow" pitchFamily="34" charset="0"/>
              </a:rPr>
              <a:t>4. Clasificación Funcional Programática (Estructura programática funcional)</a:t>
            </a:r>
            <a:endParaRPr lang="es-PE" dirty="0">
              <a:solidFill>
                <a:srgbClr val="FF0000"/>
              </a:solidFill>
              <a:latin typeface="Arial Narrow" pitchFamily="34" charset="0"/>
            </a:endParaRPr>
          </a:p>
        </p:txBody>
      </p:sp>
      <p:sp>
        <p:nvSpPr>
          <p:cNvPr id="8" name="CuadroTexto 7"/>
          <p:cNvSpPr txBox="1"/>
          <p:nvPr/>
        </p:nvSpPr>
        <p:spPr>
          <a:xfrm>
            <a:off x="323528" y="5013176"/>
            <a:ext cx="842493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PE" sz="1600" b="1" dirty="0" smtClean="0"/>
              <a:t>Ejemplo: Construcción de trocha </a:t>
            </a:r>
            <a:r>
              <a:rPr lang="es-PE" sz="1600" b="1" dirty="0" err="1" smtClean="0"/>
              <a:t>carrozable</a:t>
            </a:r>
            <a:r>
              <a:rPr lang="es-PE" sz="1600" b="1" dirty="0" smtClean="0"/>
              <a:t> en el Sector El </a:t>
            </a:r>
            <a:r>
              <a:rPr lang="es-PE" sz="1600" b="1" dirty="0" err="1" smtClean="0"/>
              <a:t>Huásimo</a:t>
            </a:r>
            <a:r>
              <a:rPr lang="es-PE" sz="1600" b="1" dirty="0" smtClean="0"/>
              <a:t>.</a:t>
            </a:r>
            <a:endParaRPr lang="es-PE" sz="1600" b="1" dirty="0"/>
          </a:p>
        </p:txBody>
      </p:sp>
      <p:sp>
        <p:nvSpPr>
          <p:cNvPr id="9" name="Rectángulo redondeado 8"/>
          <p:cNvSpPr/>
          <p:nvPr/>
        </p:nvSpPr>
        <p:spPr>
          <a:xfrm>
            <a:off x="703350" y="5423738"/>
            <a:ext cx="7901098" cy="360040"/>
          </a:xfrm>
          <a:prstGeom prst="roundRect">
            <a:avLst/>
          </a:prstGeom>
          <a:solidFill>
            <a:schemeClr val="accent3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PE" sz="1600" b="1" dirty="0" smtClean="0">
                <a:solidFill>
                  <a:schemeClr val="tx1"/>
                </a:solidFill>
              </a:rPr>
              <a:t> 0061   -    2.</a:t>
            </a:r>
            <a:r>
              <a:rPr lang="es-PE" sz="1600" dirty="0" smtClean="0">
                <a:solidFill>
                  <a:schemeClr val="tx1"/>
                </a:solidFill>
              </a:rPr>
              <a:t>105886</a:t>
            </a:r>
            <a:r>
              <a:rPr lang="es-PE" sz="1600" b="1" dirty="0" smtClean="0">
                <a:solidFill>
                  <a:schemeClr val="tx1"/>
                </a:solidFill>
              </a:rPr>
              <a:t>   –   4.</a:t>
            </a:r>
            <a:r>
              <a:rPr lang="es-PE" sz="1600" dirty="0" smtClean="0">
                <a:solidFill>
                  <a:schemeClr val="tx1"/>
                </a:solidFill>
              </a:rPr>
              <a:t>000007</a:t>
            </a:r>
            <a:r>
              <a:rPr lang="es-PE" sz="1600" b="1" dirty="0" smtClean="0">
                <a:solidFill>
                  <a:schemeClr val="tx1"/>
                </a:solidFill>
              </a:rPr>
              <a:t>   –  15  –             033      –       066    - 0000487</a:t>
            </a:r>
            <a:endParaRPr lang="es-PE" sz="1600" b="1" dirty="0">
              <a:solidFill>
                <a:schemeClr val="tx1"/>
              </a:solidFill>
            </a:endParaRPr>
          </a:p>
        </p:txBody>
      </p:sp>
      <p:grpSp>
        <p:nvGrpSpPr>
          <p:cNvPr id="31" name="30 Grupo"/>
          <p:cNvGrpSpPr/>
          <p:nvPr/>
        </p:nvGrpSpPr>
        <p:grpSpPr>
          <a:xfrm>
            <a:off x="395536" y="1772816"/>
            <a:ext cx="8208912" cy="3168352"/>
            <a:chOff x="467544" y="1556792"/>
            <a:chExt cx="8208912" cy="3168352"/>
          </a:xfrm>
        </p:grpSpPr>
        <p:sp>
          <p:nvSpPr>
            <p:cNvPr id="2" name="Rectángulo redondeado 1"/>
            <p:cNvSpPr/>
            <p:nvPr/>
          </p:nvSpPr>
          <p:spPr>
            <a:xfrm>
              <a:off x="539552" y="1556792"/>
              <a:ext cx="1296144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CATEGORIA PRESUPUESTAL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3" name="Rectángulo redondeado 12"/>
            <p:cNvSpPr/>
            <p:nvPr/>
          </p:nvSpPr>
          <p:spPr>
            <a:xfrm>
              <a:off x="1907704" y="1556792"/>
              <a:ext cx="1008112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PRODUCTO / PROYECTO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4" name="Rectángulo redondeado 13"/>
            <p:cNvSpPr/>
            <p:nvPr/>
          </p:nvSpPr>
          <p:spPr>
            <a:xfrm>
              <a:off x="2987824" y="1556792"/>
              <a:ext cx="1008112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ACTIVIDAD / OBRA / ACCION DE INVERSION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5" name="Rectángulo redondeado 14"/>
            <p:cNvSpPr/>
            <p:nvPr/>
          </p:nvSpPr>
          <p:spPr>
            <a:xfrm>
              <a:off x="4067944" y="1556792"/>
              <a:ext cx="1008112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FUNCION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16" name="Rectángulo redondeado 15"/>
            <p:cNvSpPr/>
            <p:nvPr/>
          </p:nvSpPr>
          <p:spPr>
            <a:xfrm>
              <a:off x="5148064" y="1556792"/>
              <a:ext cx="1080120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DIVISION FUNCIONAL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23" name="Rectángulo redondeado 22"/>
            <p:cNvSpPr/>
            <p:nvPr/>
          </p:nvSpPr>
          <p:spPr>
            <a:xfrm>
              <a:off x="6300192" y="1556792"/>
              <a:ext cx="1152128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GRUPO FUNCIONAL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25" name="Rectángulo redondeado 24"/>
            <p:cNvSpPr/>
            <p:nvPr/>
          </p:nvSpPr>
          <p:spPr>
            <a:xfrm>
              <a:off x="7524328" y="1556792"/>
              <a:ext cx="1008112" cy="864096"/>
            </a:xfrm>
            <a:prstGeom prst="roundRect">
              <a:avLst/>
            </a:prstGeom>
            <a:solidFill>
              <a:schemeClr val="tx2">
                <a:lumMod val="75000"/>
              </a:schemeClr>
            </a:solidFill>
            <a:scene3d>
              <a:camera prst="orthographicFront"/>
              <a:lightRig rig="threePt" dir="t"/>
            </a:scene3d>
            <a:sp3d>
              <a:bevelT/>
            </a:sp3d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000" b="1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FINALIDAD</a:t>
              </a:r>
              <a:endParaRPr lang="es-PE" sz="10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33" name="Rectángulo redondeado 32"/>
            <p:cNvSpPr/>
            <p:nvPr/>
          </p:nvSpPr>
          <p:spPr>
            <a:xfrm>
              <a:off x="467544" y="2924944"/>
              <a:ext cx="1296144" cy="1800200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171450" indent="-171450" algn="just">
                <a:buFontTx/>
                <a:buChar char="-"/>
              </a:pPr>
              <a:r>
                <a:rPr lang="es-PE" sz="1000" dirty="0" smtClean="0">
                  <a:solidFill>
                    <a:schemeClr val="tx1"/>
                  </a:solidFill>
                </a:rPr>
                <a:t>Programa Presupuestal</a:t>
              </a:r>
            </a:p>
            <a:p>
              <a:pPr algn="just"/>
              <a:r>
                <a:rPr lang="es-PE" sz="1000" dirty="0" smtClean="0">
                  <a:solidFill>
                    <a:schemeClr val="tx1"/>
                  </a:solidFill>
                </a:rPr>
                <a:t>     </a:t>
              </a:r>
              <a:r>
                <a:rPr lang="es-PE" sz="1000" b="1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(0----)</a:t>
              </a:r>
            </a:p>
            <a:p>
              <a:pPr algn="just"/>
              <a:endParaRPr lang="es-PE" sz="1000" b="1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  <a:p>
              <a:pPr marL="171450" indent="-171450" algn="just">
                <a:buFontTx/>
                <a:buChar char="-"/>
              </a:pPr>
              <a:r>
                <a:rPr lang="es-PE" sz="1000" dirty="0" smtClean="0">
                  <a:solidFill>
                    <a:schemeClr val="tx1"/>
                  </a:solidFill>
                </a:rPr>
                <a:t>Acciones Centrales</a:t>
              </a:r>
            </a:p>
            <a:p>
              <a:pPr algn="just"/>
              <a:r>
                <a:rPr lang="es-PE" sz="1000" dirty="0">
                  <a:solidFill>
                    <a:schemeClr val="tx1"/>
                  </a:solidFill>
                </a:rPr>
                <a:t> </a:t>
              </a:r>
              <a:r>
                <a:rPr lang="es-PE" sz="1000" dirty="0" smtClean="0">
                  <a:solidFill>
                    <a:schemeClr val="tx1"/>
                  </a:solidFill>
                </a:rPr>
                <a:t>    </a:t>
              </a:r>
              <a:r>
                <a:rPr lang="es-PE" sz="1000" b="1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(9001)</a:t>
              </a:r>
            </a:p>
            <a:p>
              <a:pPr algn="just"/>
              <a:endParaRPr lang="es-PE" sz="1000" dirty="0" smtClean="0">
                <a:solidFill>
                  <a:schemeClr val="tx1"/>
                </a:solidFill>
              </a:endParaRPr>
            </a:p>
            <a:p>
              <a:pPr marL="171450" indent="-171450" algn="just">
                <a:buFontTx/>
                <a:buChar char="-"/>
              </a:pPr>
              <a:r>
                <a:rPr lang="es-PE" sz="1000" dirty="0" err="1" smtClean="0">
                  <a:solidFill>
                    <a:schemeClr val="tx1"/>
                  </a:solidFill>
                </a:rPr>
                <a:t>Apnop</a:t>
              </a:r>
              <a:endParaRPr lang="es-PE" sz="1000" dirty="0" smtClean="0">
                <a:solidFill>
                  <a:schemeClr val="tx1"/>
                </a:solidFill>
              </a:endParaRPr>
            </a:p>
            <a:p>
              <a:pPr algn="just"/>
              <a:r>
                <a:rPr lang="es-PE" sz="1000" dirty="0">
                  <a:solidFill>
                    <a:schemeClr val="tx1"/>
                  </a:solidFill>
                </a:rPr>
                <a:t> </a:t>
              </a:r>
              <a:r>
                <a:rPr lang="es-PE" sz="1000" dirty="0" smtClean="0">
                  <a:solidFill>
                    <a:schemeClr val="tx1"/>
                  </a:solidFill>
                </a:rPr>
                <a:t>    </a:t>
              </a:r>
              <a:r>
                <a:rPr lang="es-PE" sz="1000" b="1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(9002)</a:t>
              </a:r>
              <a:endParaRPr lang="es-PE" sz="1000" dirty="0">
                <a:solidFill>
                  <a:schemeClr val="tx1"/>
                </a:solidFill>
              </a:endParaRPr>
            </a:p>
          </p:txBody>
        </p:sp>
        <p:sp>
          <p:nvSpPr>
            <p:cNvPr id="34" name="Rectángulo redondeado 33"/>
            <p:cNvSpPr/>
            <p:nvPr/>
          </p:nvSpPr>
          <p:spPr>
            <a:xfrm>
              <a:off x="1835696" y="2924944"/>
              <a:ext cx="1080120" cy="936104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171450" indent="-171450" algn="just">
                <a:buFontTx/>
                <a:buChar char="-"/>
              </a:pPr>
              <a:r>
                <a:rPr lang="es-PE" sz="1000" dirty="0" smtClean="0">
                  <a:solidFill>
                    <a:schemeClr val="tx1"/>
                  </a:solidFill>
                </a:rPr>
                <a:t>Producto</a:t>
              </a:r>
            </a:p>
            <a:p>
              <a:pPr algn="just"/>
              <a:r>
                <a:rPr lang="es-PE" sz="1000" b="1" dirty="0">
                  <a:solidFill>
                    <a:schemeClr val="tx1"/>
                  </a:solidFill>
                </a:rPr>
                <a:t> </a:t>
              </a:r>
              <a:r>
                <a:rPr lang="es-PE" sz="1000" b="1" dirty="0" smtClean="0">
                  <a:solidFill>
                    <a:schemeClr val="tx1"/>
                  </a:solidFill>
                </a:rPr>
                <a:t>    (3------)</a:t>
              </a:r>
              <a:endParaRPr lang="es-PE" sz="1000" b="1" dirty="0">
                <a:solidFill>
                  <a:schemeClr val="tx1"/>
                </a:solidFill>
              </a:endParaRPr>
            </a:p>
            <a:p>
              <a:pPr marL="171450" indent="-171450" algn="just">
                <a:buFontTx/>
                <a:buChar char="-"/>
              </a:pPr>
              <a:endParaRPr lang="es-PE" sz="1000" dirty="0" smtClean="0">
                <a:solidFill>
                  <a:schemeClr val="tx1"/>
                </a:solidFill>
              </a:endParaRPr>
            </a:p>
            <a:p>
              <a:pPr marL="171450" indent="-171450" algn="just">
                <a:buFontTx/>
                <a:buChar char="-"/>
              </a:pPr>
              <a:r>
                <a:rPr lang="es-PE" sz="1000" dirty="0" smtClean="0">
                  <a:solidFill>
                    <a:schemeClr val="tx1"/>
                  </a:solidFill>
                </a:rPr>
                <a:t>Proyecto</a:t>
              </a:r>
            </a:p>
            <a:p>
              <a:pPr algn="just"/>
              <a:r>
                <a:rPr lang="es-PE" sz="1000" b="1" dirty="0" smtClean="0">
                  <a:solidFill>
                    <a:schemeClr val="tx1"/>
                  </a:solidFill>
                </a:rPr>
                <a:t>     (2------)</a:t>
              </a:r>
              <a:endParaRPr lang="es-PE" sz="1000" dirty="0">
                <a:solidFill>
                  <a:schemeClr val="tx1"/>
                </a:solidFill>
              </a:endParaRPr>
            </a:p>
          </p:txBody>
        </p:sp>
        <p:sp>
          <p:nvSpPr>
            <p:cNvPr id="35" name="Rectángulo redondeado 34"/>
            <p:cNvSpPr/>
            <p:nvPr/>
          </p:nvSpPr>
          <p:spPr>
            <a:xfrm>
              <a:off x="2987824" y="2924944"/>
              <a:ext cx="1080120" cy="1656184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171450" indent="-171450" algn="just">
                <a:buFontTx/>
                <a:buChar char="-"/>
              </a:pPr>
              <a:r>
                <a:rPr lang="es-PE" sz="1000" dirty="0" smtClean="0">
                  <a:solidFill>
                    <a:schemeClr val="tx1"/>
                  </a:solidFill>
                </a:rPr>
                <a:t>Actividad</a:t>
              </a:r>
              <a:r>
                <a:rPr lang="es-PE" sz="1000" b="1" dirty="0" smtClean="0">
                  <a:solidFill>
                    <a:schemeClr val="tx1"/>
                  </a:solidFill>
                </a:rPr>
                <a:t> </a:t>
              </a:r>
              <a:r>
                <a:rPr lang="es-PE" sz="1000" b="1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(5------)</a:t>
              </a:r>
              <a:endParaRPr lang="es-PE" sz="1000" b="1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  <a:p>
              <a:pPr marL="171450" indent="-171450" algn="just">
                <a:buFontTx/>
                <a:buChar char="-"/>
              </a:pPr>
              <a:endParaRPr lang="es-PE" sz="1000" dirty="0" smtClean="0">
                <a:solidFill>
                  <a:schemeClr val="tx1"/>
                </a:solidFill>
              </a:endParaRPr>
            </a:p>
            <a:p>
              <a:pPr marL="171450" indent="-171450" algn="just">
                <a:buFontTx/>
                <a:buChar char="-"/>
              </a:pPr>
              <a:r>
                <a:rPr lang="es-PE" sz="1000" dirty="0" smtClean="0">
                  <a:solidFill>
                    <a:schemeClr val="tx1"/>
                  </a:solidFill>
                </a:rPr>
                <a:t>Obra</a:t>
              </a:r>
            </a:p>
            <a:p>
              <a:pPr algn="just"/>
              <a:r>
                <a:rPr lang="es-PE" sz="1000" b="1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     (4------)</a:t>
              </a:r>
            </a:p>
            <a:p>
              <a:pPr algn="just"/>
              <a:endParaRPr lang="es-PE" sz="1000" b="1" dirty="0">
                <a:solidFill>
                  <a:schemeClr val="tx1"/>
                </a:solidFill>
              </a:endParaRPr>
            </a:p>
            <a:p>
              <a:pPr algn="just"/>
              <a:r>
                <a:rPr lang="es-PE" sz="1000" dirty="0" smtClean="0">
                  <a:solidFill>
                    <a:schemeClr val="tx1"/>
                  </a:solidFill>
                </a:rPr>
                <a:t>- Acción de Inversión</a:t>
              </a:r>
            </a:p>
            <a:p>
              <a:pPr algn="just"/>
              <a:r>
                <a:rPr lang="es-PE" sz="1000" b="1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     (6------)</a:t>
              </a:r>
              <a:endParaRPr lang="es-PE" sz="1000" b="1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36" name="Rectángulo redondeado 35"/>
            <p:cNvSpPr/>
            <p:nvPr/>
          </p:nvSpPr>
          <p:spPr>
            <a:xfrm>
              <a:off x="4716016" y="2924944"/>
              <a:ext cx="2016224" cy="1656184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200" dirty="0" smtClean="0">
                  <a:solidFill>
                    <a:schemeClr val="tx1"/>
                  </a:solidFill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</a:rPr>
                <a:t>Las grandes líneas de acción de las intervenciones del Estado a través de las distintas entidades que lo conforman.</a:t>
              </a:r>
              <a:endParaRPr lang="es-PE" sz="1200" dirty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endParaRPr>
            </a:p>
          </p:txBody>
        </p:sp>
        <p:sp>
          <p:nvSpPr>
            <p:cNvPr id="37" name="Rectángulo redondeado 36"/>
            <p:cNvSpPr/>
            <p:nvPr/>
          </p:nvSpPr>
          <p:spPr>
            <a:xfrm>
              <a:off x="7308304" y="2924944"/>
              <a:ext cx="1368152" cy="936104"/>
            </a:xfrm>
            <a:prstGeom prst="roundRect">
              <a:avLst/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s-PE" sz="1200" dirty="0" smtClean="0">
                  <a:solidFill>
                    <a:schemeClr val="tx1"/>
                  </a:solidFill>
                </a:rPr>
                <a:t>Detalle especifico de la Intervención </a:t>
              </a:r>
              <a:endParaRPr lang="es-PE" sz="1200" dirty="0">
                <a:solidFill>
                  <a:schemeClr val="tx1"/>
                </a:solidFill>
              </a:endParaRPr>
            </a:p>
          </p:txBody>
        </p:sp>
        <p:sp>
          <p:nvSpPr>
            <p:cNvPr id="38" name="Flecha abajo 37"/>
            <p:cNvSpPr/>
            <p:nvPr/>
          </p:nvSpPr>
          <p:spPr>
            <a:xfrm>
              <a:off x="979696" y="2492896"/>
              <a:ext cx="423952" cy="360040"/>
            </a:xfrm>
            <a:prstGeom prst="downArrow">
              <a:avLst/>
            </a:prstGeom>
            <a:solidFill>
              <a:schemeClr val="tx2">
                <a:lumMod val="75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PE"/>
            </a:p>
          </p:txBody>
        </p:sp>
        <p:sp>
          <p:nvSpPr>
            <p:cNvPr id="39" name="Flecha abajo 38"/>
            <p:cNvSpPr/>
            <p:nvPr/>
          </p:nvSpPr>
          <p:spPr>
            <a:xfrm>
              <a:off x="2158222" y="2492896"/>
              <a:ext cx="423952" cy="360040"/>
            </a:xfrm>
            <a:prstGeom prst="downArrow">
              <a:avLst/>
            </a:prstGeom>
            <a:solidFill>
              <a:schemeClr val="tx2">
                <a:lumMod val="75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PE"/>
            </a:p>
          </p:txBody>
        </p:sp>
        <p:sp>
          <p:nvSpPr>
            <p:cNvPr id="40" name="Flecha abajo 39"/>
            <p:cNvSpPr/>
            <p:nvPr/>
          </p:nvSpPr>
          <p:spPr>
            <a:xfrm>
              <a:off x="3279904" y="2485448"/>
              <a:ext cx="423952" cy="360040"/>
            </a:xfrm>
            <a:prstGeom prst="downArrow">
              <a:avLst/>
            </a:prstGeom>
            <a:solidFill>
              <a:schemeClr val="tx2">
                <a:lumMod val="75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PE"/>
            </a:p>
          </p:txBody>
        </p:sp>
        <p:sp>
          <p:nvSpPr>
            <p:cNvPr id="41" name="Flecha abajo 40"/>
            <p:cNvSpPr/>
            <p:nvPr/>
          </p:nvSpPr>
          <p:spPr>
            <a:xfrm>
              <a:off x="4364470" y="2505528"/>
              <a:ext cx="2727810" cy="360040"/>
            </a:xfrm>
            <a:prstGeom prst="downArrow">
              <a:avLst/>
            </a:prstGeom>
            <a:solidFill>
              <a:schemeClr val="tx2">
                <a:lumMod val="75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PE"/>
            </a:p>
          </p:txBody>
        </p:sp>
        <p:sp>
          <p:nvSpPr>
            <p:cNvPr id="42" name="Flecha abajo 41"/>
            <p:cNvSpPr/>
            <p:nvPr/>
          </p:nvSpPr>
          <p:spPr>
            <a:xfrm>
              <a:off x="7816408" y="2485448"/>
              <a:ext cx="423952" cy="360040"/>
            </a:xfrm>
            <a:prstGeom prst="downArrow">
              <a:avLst/>
            </a:prstGeom>
            <a:solidFill>
              <a:schemeClr val="tx2">
                <a:lumMod val="75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s-PE"/>
            </a:p>
          </p:txBody>
        </p:sp>
      </p:grpSp>
      <p:sp>
        <p:nvSpPr>
          <p:cNvPr id="32" name="2 Rectángulo"/>
          <p:cNvSpPr/>
          <p:nvPr/>
        </p:nvSpPr>
        <p:spPr>
          <a:xfrm>
            <a:off x="801476" y="453861"/>
            <a:ext cx="733672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Gastos Públicos</a:t>
            </a:r>
            <a:endParaRPr lang="es-PE" sz="28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3" name="Elipse 2"/>
          <p:cNvSpPr/>
          <p:nvPr/>
        </p:nvSpPr>
        <p:spPr>
          <a:xfrm>
            <a:off x="251520" y="3140968"/>
            <a:ext cx="1512168" cy="648072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</p:spTree>
    <p:extLst>
      <p:ext uri="{BB962C8B-B14F-4D97-AF65-F5344CB8AC3E}">
        <p14:creationId xmlns:p14="http://schemas.microsoft.com/office/powerpoint/2010/main" xmlns="" val="154985244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500">
        <p:checker/>
      </p:transition>
    </mc:Choice>
    <mc:Fallback>
      <p:transition spd="slow">
        <p:checker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 animBg="1"/>
      <p:bldP spid="3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2" name="_s3082"/>
          <p:cNvSpPr>
            <a:spLocks noChangeArrowheads="1"/>
          </p:cNvSpPr>
          <p:nvPr/>
        </p:nvSpPr>
        <p:spPr bwMode="auto">
          <a:xfrm>
            <a:off x="1524000" y="2181225"/>
            <a:ext cx="207645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7413" name="_s3083"/>
          <p:cNvSpPr>
            <a:spLocks noChangeArrowheads="1"/>
          </p:cNvSpPr>
          <p:nvPr/>
        </p:nvSpPr>
        <p:spPr bwMode="auto">
          <a:xfrm>
            <a:off x="5543550" y="2181225"/>
            <a:ext cx="215265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7414" name="_s3084"/>
          <p:cNvSpPr>
            <a:spLocks noChangeArrowheads="1"/>
          </p:cNvSpPr>
          <p:nvPr/>
        </p:nvSpPr>
        <p:spPr bwMode="auto">
          <a:xfrm>
            <a:off x="3733800" y="5095875"/>
            <a:ext cx="170180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0247" name="Rectangle 2"/>
          <p:cNvSpPr>
            <a:spLocks noChangeArrowheads="1"/>
          </p:cNvSpPr>
          <p:nvPr/>
        </p:nvSpPr>
        <p:spPr bwMode="auto">
          <a:xfrm>
            <a:off x="899592" y="1628800"/>
            <a:ext cx="7632847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9pPr>
          </a:lstStyle>
          <a:p>
            <a:pPr indent="-342900" algn="just">
              <a:spcBef>
                <a:spcPts val="0"/>
              </a:spcBef>
              <a:buClr>
                <a:schemeClr val="bg2"/>
              </a:buClr>
              <a:buSzPct val="65000"/>
              <a:buFont typeface="Wingdings" pitchFamily="2" charset="2"/>
              <a:buNone/>
              <a:defRPr/>
            </a:pPr>
            <a:r>
              <a:rPr lang="es-PE" sz="2800" dirty="0">
                <a:latin typeface="+mn-lt"/>
              </a:rPr>
              <a:t>Presupuesto por Resultados (</a:t>
            </a:r>
            <a:r>
              <a:rPr lang="es-PE" sz="2800" dirty="0" err="1">
                <a:latin typeface="+mn-lt"/>
              </a:rPr>
              <a:t>PpR</a:t>
            </a:r>
            <a:r>
              <a:rPr lang="es-PE" sz="2800" dirty="0">
                <a:latin typeface="+mn-lt"/>
              </a:rPr>
              <a:t>) es una estrategia de gestión pública que vincula la asignación de recursos a productos y resultados medibles a favor de la población</a:t>
            </a:r>
            <a:endParaRPr lang="es-ES" altLang="es-PE" sz="2800" dirty="0">
              <a:latin typeface="+mn-lt"/>
            </a:endParaRPr>
          </a:p>
        </p:txBody>
      </p:sp>
      <p:sp>
        <p:nvSpPr>
          <p:cNvPr id="10" name="1 Título"/>
          <p:cNvSpPr txBox="1">
            <a:spLocks/>
          </p:cNvSpPr>
          <p:nvPr/>
        </p:nvSpPr>
        <p:spPr bwMode="auto">
          <a:xfrm>
            <a:off x="683568" y="419454"/>
            <a:ext cx="6681961" cy="6446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/>
          <a:lstStyle/>
          <a:p>
            <a:pPr algn="ctr">
              <a:buFont typeface="Wingdings 2" pitchFamily="18" charset="2"/>
              <a:buNone/>
            </a:pPr>
            <a:r>
              <a:rPr lang="es-PE" sz="36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¿Qué es </a:t>
            </a:r>
            <a:r>
              <a:rPr lang="es-PE" sz="3600" b="1" dirty="0" err="1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PpR</a:t>
            </a:r>
            <a:r>
              <a:rPr lang="es-PE" sz="36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Calibri" panose="020F0502020204030204" pitchFamily="34" charset="0"/>
                <a:cs typeface="Calibri" panose="020F0502020204030204" pitchFamily="34" charset="0"/>
              </a:rPr>
              <a:t>?</a:t>
            </a:r>
            <a:endParaRPr lang="es-PE" sz="3600" b="1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1026" name="Picture 2" descr="http://ipe.org.pe/sites/default/files/styles/prensa_escrita/public/presupuesto_por_resultados.jpg?itok=OMPfJStU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3251200" y="3696685"/>
            <a:ext cx="2667000" cy="2286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xmlns="" val="2430705510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mph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4000"/>
                                  </p:iterate>
                                  <p:childTnLst>
                                    <p:set>
                                      <p:cBhvr override="childStyle">
                                        <p:cTn id="6" dur="500" fill="hold"/>
                                        <p:tgtEl>
                                          <p:spTgt spid="10247"/>
                                        </p:tgtEl>
                                        <p:attrNameLst>
                                          <p:attrName>style.textDecorationUnderline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47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366764" y="116632"/>
            <a:ext cx="8229600" cy="711423"/>
          </a:xfrm>
        </p:spPr>
        <p:txBody>
          <a:bodyPr/>
          <a:lstStyle/>
          <a:p>
            <a:pPr marL="342900" indent="-342900" algn="ctr" eaLnBrk="1" hangingPunct="1">
              <a:defRPr/>
            </a:pPr>
            <a:r>
              <a:rPr lang="es-ES" sz="3600" kern="12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/>
                <a:ea typeface="+mn-ea"/>
                <a:cs typeface="Arial"/>
              </a:rPr>
              <a:t>Enfoque del PpR</a:t>
            </a:r>
          </a:p>
        </p:txBody>
      </p:sp>
      <p:sp>
        <p:nvSpPr>
          <p:cNvPr id="17412" name="_s3082"/>
          <p:cNvSpPr>
            <a:spLocks noChangeArrowheads="1"/>
          </p:cNvSpPr>
          <p:nvPr/>
        </p:nvSpPr>
        <p:spPr bwMode="auto">
          <a:xfrm>
            <a:off x="1524000" y="2181225"/>
            <a:ext cx="207645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7413" name="_s3083"/>
          <p:cNvSpPr>
            <a:spLocks noChangeArrowheads="1"/>
          </p:cNvSpPr>
          <p:nvPr/>
        </p:nvSpPr>
        <p:spPr bwMode="auto">
          <a:xfrm>
            <a:off x="5543550" y="2181225"/>
            <a:ext cx="215265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7414" name="_s3084"/>
          <p:cNvSpPr>
            <a:spLocks noChangeArrowheads="1"/>
          </p:cNvSpPr>
          <p:nvPr/>
        </p:nvSpPr>
        <p:spPr bwMode="auto">
          <a:xfrm>
            <a:off x="3733800" y="5095875"/>
            <a:ext cx="170180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0247" name="Rectangle 2"/>
          <p:cNvSpPr>
            <a:spLocks noChangeArrowheads="1"/>
          </p:cNvSpPr>
          <p:nvPr/>
        </p:nvSpPr>
        <p:spPr bwMode="auto">
          <a:xfrm>
            <a:off x="389731" y="1169451"/>
            <a:ext cx="8389937" cy="51398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ahoma" pitchFamily="34" charset="0"/>
                <a:ea typeface="ＭＳ Ｐゴシック" pitchFamily="34" charset="-128"/>
              </a:defRPr>
            </a:lvl9pPr>
          </a:lstStyle>
          <a:p>
            <a:pPr indent="-342900" algn="just">
              <a:spcBef>
                <a:spcPts val="0"/>
              </a:spcBef>
              <a:buClr>
                <a:schemeClr val="bg2"/>
              </a:buClr>
              <a:buSzPct val="65000"/>
              <a:buFont typeface="Wingdings" pitchFamily="2" charset="2"/>
              <a:buNone/>
              <a:defRPr/>
            </a:pPr>
            <a:r>
              <a:rPr lang="es-ES" altLang="es-PE" dirty="0" smtClean="0">
                <a:latin typeface="+mn-lt"/>
                <a:ea typeface="+mn-ea"/>
                <a:cs typeface="+mn-cs"/>
              </a:rPr>
              <a:t>El modelo del </a:t>
            </a:r>
            <a:r>
              <a:rPr lang="es-ES" altLang="es-PE" dirty="0">
                <a:latin typeface="+mn-lt"/>
                <a:ea typeface="+mn-ea"/>
                <a:cs typeface="+mn-cs"/>
              </a:rPr>
              <a:t>PpR busca:</a:t>
            </a:r>
          </a:p>
          <a:p>
            <a:pPr indent="-342900" algn="just">
              <a:spcBef>
                <a:spcPts val="0"/>
              </a:spcBef>
              <a:buClr>
                <a:schemeClr val="bg2"/>
              </a:buClr>
              <a:buSzPct val="65000"/>
              <a:buFont typeface="Wingdings" pitchFamily="2" charset="2"/>
              <a:buChar char="•"/>
              <a:defRPr/>
            </a:pPr>
            <a:endParaRPr lang="es-ES" altLang="es-PE" sz="800" dirty="0">
              <a:latin typeface="+mn-lt"/>
              <a:ea typeface="+mn-ea"/>
              <a:cs typeface="+mn-cs"/>
            </a:endParaRPr>
          </a:p>
          <a:p>
            <a:pPr marL="342900" indent="-342900" algn="just">
              <a:spcBef>
                <a:spcPct val="20000"/>
              </a:spcBef>
              <a:buClr>
                <a:schemeClr val="bg2"/>
              </a:buClr>
              <a:buSzPct val="65000"/>
              <a:buFont typeface="Wingdings" pitchFamily="2" charset="2"/>
              <a:buChar char="n"/>
              <a:defRPr/>
            </a:pPr>
            <a:r>
              <a:rPr lang="es-ES" altLang="es-PE" dirty="0" smtClean="0">
                <a:latin typeface="+mn-lt"/>
                <a:ea typeface="+mn-ea"/>
                <a:cs typeface="+mn-cs"/>
              </a:rPr>
              <a:t>Información </a:t>
            </a:r>
            <a:r>
              <a:rPr lang="es-ES" altLang="es-PE" dirty="0">
                <a:latin typeface="+mn-lt"/>
                <a:ea typeface="+mn-ea"/>
                <a:cs typeface="+mn-cs"/>
              </a:rPr>
              <a:t>sistemática sobre objetivos y resultados.</a:t>
            </a:r>
          </a:p>
          <a:p>
            <a:pPr marL="342900" indent="-342900" algn="just">
              <a:spcBef>
                <a:spcPct val="20000"/>
              </a:spcBef>
              <a:buClr>
                <a:schemeClr val="bg2"/>
              </a:buClr>
              <a:buSzPct val="65000"/>
              <a:buFont typeface="Wingdings" pitchFamily="2" charset="2"/>
              <a:buChar char="n"/>
              <a:defRPr/>
            </a:pPr>
            <a:r>
              <a:rPr lang="es-PE" altLang="es-PE" dirty="0" smtClean="0">
                <a:latin typeface="+mn-lt"/>
                <a:ea typeface="+mn-ea"/>
              </a:rPr>
              <a:t>Uso </a:t>
            </a:r>
            <a:r>
              <a:rPr lang="es-PE" altLang="es-PE" dirty="0">
                <a:latin typeface="+mn-lt"/>
                <a:ea typeface="+mn-ea"/>
              </a:rPr>
              <a:t>sistemático de la </a:t>
            </a:r>
            <a:r>
              <a:rPr lang="es-PE" altLang="es-PE" dirty="0" smtClean="0">
                <a:latin typeface="+mn-lt"/>
                <a:ea typeface="+mn-ea"/>
              </a:rPr>
              <a:t>información de </a:t>
            </a:r>
            <a:r>
              <a:rPr lang="es-PE" altLang="es-PE" dirty="0">
                <a:latin typeface="+mn-lt"/>
                <a:ea typeface="+mn-ea"/>
              </a:rPr>
              <a:t>desempeño considerando las prioridades </a:t>
            </a:r>
            <a:r>
              <a:rPr lang="es-PE" altLang="es-PE" dirty="0" smtClean="0">
                <a:latin typeface="+mn-lt"/>
                <a:ea typeface="+mn-ea"/>
              </a:rPr>
              <a:t>de política</a:t>
            </a:r>
            <a:r>
              <a:rPr lang="es-ES" altLang="es-PE" dirty="0" smtClean="0">
                <a:latin typeface="+mn-lt"/>
                <a:ea typeface="+mn-ea"/>
                <a:cs typeface="+mn-cs"/>
              </a:rPr>
              <a:t>.</a:t>
            </a:r>
          </a:p>
          <a:p>
            <a:pPr marL="342900" indent="-342900" algn="just">
              <a:spcBef>
                <a:spcPct val="20000"/>
              </a:spcBef>
              <a:buClr>
                <a:schemeClr val="bg2"/>
              </a:buClr>
              <a:buSzPct val="65000"/>
              <a:buFont typeface="Wingdings" pitchFamily="2" charset="2"/>
              <a:buChar char="n"/>
              <a:defRPr/>
            </a:pPr>
            <a:r>
              <a:rPr lang="es-PE" altLang="es-PE" dirty="0">
                <a:latin typeface="+mn-lt"/>
                <a:ea typeface="+mn-ea"/>
              </a:rPr>
              <a:t>Guardando siempre la consistencia con </a:t>
            </a:r>
            <a:r>
              <a:rPr lang="es-PE" altLang="es-PE" dirty="0" smtClean="0">
                <a:latin typeface="+mn-lt"/>
                <a:ea typeface="+mn-ea"/>
              </a:rPr>
              <a:t>el marco </a:t>
            </a:r>
            <a:r>
              <a:rPr lang="es-PE" altLang="es-PE" dirty="0">
                <a:latin typeface="+mn-lt"/>
                <a:ea typeface="+mn-ea"/>
              </a:rPr>
              <a:t>macro fiscal (Marco </a:t>
            </a:r>
            <a:r>
              <a:rPr lang="es-PE" altLang="es-PE" dirty="0" smtClean="0">
                <a:latin typeface="+mn-lt"/>
                <a:ea typeface="+mn-ea"/>
              </a:rPr>
              <a:t>Macroeconómico Multianual</a:t>
            </a:r>
            <a:r>
              <a:rPr lang="es-PE" altLang="es-PE" dirty="0">
                <a:latin typeface="+mn-lt"/>
                <a:ea typeface="+mn-ea"/>
              </a:rPr>
              <a:t>).</a:t>
            </a:r>
            <a:endParaRPr lang="es-ES" altLang="es-PE" dirty="0">
              <a:latin typeface="+mn-lt"/>
              <a:ea typeface="+mn-ea"/>
              <a:cs typeface="+mn-cs"/>
            </a:endParaRPr>
          </a:p>
          <a:p>
            <a:pPr indent="-342900" algn="just">
              <a:spcBef>
                <a:spcPts val="0"/>
              </a:spcBef>
              <a:buClr>
                <a:schemeClr val="bg2"/>
              </a:buClr>
              <a:buSzPct val="65000"/>
              <a:buFont typeface="Wingdings" pitchFamily="2" charset="2"/>
              <a:buNone/>
              <a:defRPr/>
            </a:pPr>
            <a:endParaRPr lang="es-ES" altLang="es-PE" dirty="0">
              <a:latin typeface="+mn-lt"/>
              <a:ea typeface="+mn-ea"/>
              <a:cs typeface="+mn-cs"/>
            </a:endParaRPr>
          </a:p>
          <a:p>
            <a:pPr algn="just" eaLnBrk="1" hangingPunct="1">
              <a:defRPr/>
            </a:pPr>
            <a:r>
              <a:rPr lang="es-ES" altLang="es-PE" dirty="0">
                <a:cs typeface="+mn-cs"/>
              </a:rPr>
              <a:t>Sus objetivos principalmente son:</a:t>
            </a:r>
          </a:p>
          <a:p>
            <a:pPr algn="just" eaLnBrk="1" hangingPunct="1">
              <a:defRPr/>
            </a:pPr>
            <a:endParaRPr lang="es-ES" altLang="es-PE" sz="800" dirty="0">
              <a:cs typeface="+mn-cs"/>
            </a:endParaRPr>
          </a:p>
          <a:p>
            <a:pPr marL="342900" indent="-342900" algn="just">
              <a:spcBef>
                <a:spcPct val="20000"/>
              </a:spcBef>
              <a:buClr>
                <a:schemeClr val="bg2"/>
              </a:buClr>
              <a:buSzPct val="65000"/>
              <a:buFont typeface="Wingdings" pitchFamily="2" charset="2"/>
              <a:buChar char="n"/>
              <a:defRPr/>
            </a:pPr>
            <a:r>
              <a:rPr lang="es-ES" altLang="es-PE" dirty="0">
                <a:latin typeface="+mn-lt"/>
                <a:ea typeface="+mn-ea"/>
                <a:cs typeface="+mn-cs"/>
              </a:rPr>
              <a:t>Mejorar la elección de qué gasto priorizar.</a:t>
            </a:r>
          </a:p>
          <a:p>
            <a:pPr marL="342900" indent="-342900" algn="just">
              <a:spcBef>
                <a:spcPct val="20000"/>
              </a:spcBef>
              <a:buClr>
                <a:schemeClr val="bg2"/>
              </a:buClr>
              <a:buSzPct val="65000"/>
              <a:buFont typeface="Wingdings" pitchFamily="2" charset="2"/>
              <a:buChar char="n"/>
              <a:defRPr/>
            </a:pPr>
            <a:r>
              <a:rPr lang="es-ES" altLang="es-PE" dirty="0">
                <a:latin typeface="+mn-lt"/>
                <a:ea typeface="+mn-ea"/>
                <a:cs typeface="+mn-cs"/>
              </a:rPr>
              <a:t>Impulsar a que los operadores gasten mas eficiente y </a:t>
            </a:r>
            <a:r>
              <a:rPr lang="es-ES" altLang="es-PE" dirty="0" smtClean="0">
                <a:latin typeface="+mn-lt"/>
                <a:ea typeface="+mn-ea"/>
                <a:cs typeface="+mn-cs"/>
              </a:rPr>
              <a:t>eficazmente.</a:t>
            </a:r>
            <a:endParaRPr lang="es-ES" altLang="es-PE" dirty="0">
              <a:latin typeface="+mn-lt"/>
              <a:ea typeface="+mn-ea"/>
              <a:cs typeface="+mn-cs"/>
            </a:endParaRPr>
          </a:p>
          <a:p>
            <a:pPr algn="just" eaLnBrk="1" hangingPunct="1">
              <a:defRPr/>
            </a:pPr>
            <a:r>
              <a:rPr lang="es-ES" altLang="es-PE" dirty="0">
                <a:cs typeface="+mn-cs"/>
              </a:rPr>
              <a:t>				</a:t>
            </a:r>
          </a:p>
        </p:txBody>
      </p:sp>
    </p:spTree>
    <p:extLst>
      <p:ext uri="{BB962C8B-B14F-4D97-AF65-F5344CB8AC3E}">
        <p14:creationId xmlns:p14="http://schemas.microsoft.com/office/powerpoint/2010/main" xmlns="" val="720234042"/>
      </p:ext>
    </p:extLst>
  </p:cSld>
  <p:clrMapOvr>
    <a:masterClrMapping/>
  </p:clrMapOvr>
  <mc:AlternateContent xmlns:mc="http://schemas.openxmlformats.org/markup-compatibility/2006">
    <mc:Choice xmlns:p15="http://schemas.microsoft.com/office/powerpoint/2012/main" xmlns="" Requires="p15">
      <p:transition xmlns:p14="http://schemas.microsoft.com/office/powerpoint/2010/main" spd="slow" p14:dur="2000">
        <p15:prstTrans prst="fracture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02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102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102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6" dur="2000"/>
                                        <p:tgtEl>
                                          <p:spTgt spid="102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1" dur="2000"/>
                                        <p:tgtEl>
                                          <p:spTgt spid="1024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4" dur="2000"/>
                                        <p:tgtEl>
                                          <p:spTgt spid="1024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7" dur="2000"/>
                                        <p:tgtEl>
                                          <p:spTgt spid="1024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30" dur="2000"/>
                                        <p:tgtEl>
                                          <p:spTgt spid="1024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13886" y="116632"/>
            <a:ext cx="8784976" cy="711423"/>
          </a:xfrm>
        </p:spPr>
        <p:txBody>
          <a:bodyPr/>
          <a:lstStyle/>
          <a:p>
            <a:pPr marL="342900" indent="-342900" algn="ctr" eaLnBrk="1" hangingPunct="1">
              <a:defRPr/>
            </a:pPr>
            <a:r>
              <a:rPr lang="es-PE" sz="3200" kern="1200" dirty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Arial"/>
              </a:rPr>
              <a:t>Asignación de recursos bajo </a:t>
            </a:r>
            <a:r>
              <a:rPr lang="es-PE" sz="3200" kern="12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Arial"/>
              </a:rPr>
              <a:t>el </a:t>
            </a:r>
            <a:r>
              <a:rPr lang="es-PE" sz="3200" kern="1200" dirty="0" err="1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ea typeface="+mn-ea"/>
                <a:cs typeface="Arial"/>
              </a:rPr>
              <a:t>PpR</a:t>
            </a:r>
            <a:endParaRPr lang="es-ES" sz="3200" kern="12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/>
              <a:ea typeface="+mn-ea"/>
              <a:cs typeface="Arial"/>
            </a:endParaRPr>
          </a:p>
        </p:txBody>
      </p:sp>
      <p:sp>
        <p:nvSpPr>
          <p:cNvPr id="17412" name="_s3082"/>
          <p:cNvSpPr>
            <a:spLocks noChangeArrowheads="1"/>
          </p:cNvSpPr>
          <p:nvPr/>
        </p:nvSpPr>
        <p:spPr bwMode="auto">
          <a:xfrm>
            <a:off x="1524000" y="2181225"/>
            <a:ext cx="207645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7413" name="_s3083"/>
          <p:cNvSpPr>
            <a:spLocks noChangeArrowheads="1"/>
          </p:cNvSpPr>
          <p:nvPr/>
        </p:nvSpPr>
        <p:spPr bwMode="auto">
          <a:xfrm>
            <a:off x="5543550" y="2181225"/>
            <a:ext cx="215265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sp>
        <p:nvSpPr>
          <p:cNvPr id="17414" name="_s3084"/>
          <p:cNvSpPr>
            <a:spLocks noChangeArrowheads="1"/>
          </p:cNvSpPr>
          <p:nvPr/>
        </p:nvSpPr>
        <p:spPr bwMode="auto">
          <a:xfrm>
            <a:off x="3733800" y="5095875"/>
            <a:ext cx="1701800" cy="142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lvl1pPr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70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endParaRPr lang="es-ES" altLang="es-PE" sz="1600">
              <a:latin typeface="Tahoma" panose="020B0604030504040204" pitchFamily="34" charset="0"/>
              <a:ea typeface="ＭＳ Ｐゴシック" panose="020B0600070205080204" pitchFamily="34" charset="-128"/>
            </a:endParaRPr>
          </a:p>
        </p:txBody>
      </p:sp>
      <p:pic>
        <p:nvPicPr>
          <p:cNvPr id="2" name="Imagen 1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611560" y="1212106"/>
            <a:ext cx="7632848" cy="4783038"/>
          </a:xfrm>
          <a:prstGeom prst="rect">
            <a:avLst/>
          </a:prstGeom>
        </p:spPr>
      </p:pic>
      <p:sp>
        <p:nvSpPr>
          <p:cNvPr id="3" name="Elipse 2"/>
          <p:cNvSpPr/>
          <p:nvPr/>
        </p:nvSpPr>
        <p:spPr>
          <a:xfrm>
            <a:off x="5364088" y="1772816"/>
            <a:ext cx="2448272" cy="1728192"/>
          </a:xfrm>
          <a:prstGeom prst="ellipse">
            <a:avLst/>
          </a:prstGeom>
          <a:noFill/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PE"/>
          </a:p>
        </p:txBody>
      </p:sp>
    </p:spTree>
    <p:extLst>
      <p:ext uri="{BB962C8B-B14F-4D97-AF65-F5344CB8AC3E}">
        <p14:creationId xmlns:p14="http://schemas.microsoft.com/office/powerpoint/2010/main" xmlns="" val="2920494228"/>
      </p:ext>
    </p:extLst>
  </p:cSld>
  <p:clrMapOvr>
    <a:masterClrMapping/>
  </p:clrMapOvr>
  <mc:AlternateContent xmlns:mc="http://schemas.openxmlformats.org/markup-compatibility/2006">
    <mc:Choice xmlns:p15="http://schemas.microsoft.com/office/powerpoint/2012/main" xmlns="" Requires="p15">
      <p:transition xmlns:p14="http://schemas.microsoft.com/office/powerpoint/2010/main" spd="slow" p14:dur="2000">
        <p15:prstTrans prst="fracture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0 C 0.069 0 0.125 0.056 0.125 0.125 C 0.125 0.194 0.069 0.25 0 0.25 C -0.069 0.25 -0.125 0.194 -0.125 0.125 C -0.125 0.056 -0.069 0 0 0 Z" pathEditMode="relative" ptsTypes="">
                                      <p:cBhvr>
                                        <p:cTn id="6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 smtClean="0">
                <a:solidFill>
                  <a:schemeClr val="bg1"/>
                </a:solidFill>
                <a:latin typeface="Calibri" pitchFamily="34" charset="0"/>
              </a:rPr>
              <a:t>Despacho Viceministerial </a:t>
            </a: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+mn-lt"/>
                <a:cs typeface="+mn-cs"/>
              </a:rPr>
              <a:t>Dirección General de Presupuesto Público</a:t>
            </a:r>
          </a:p>
        </p:txBody>
      </p:sp>
      <p:sp>
        <p:nvSpPr>
          <p:cNvPr id="12" name="2 Rectángulo"/>
          <p:cNvSpPr/>
          <p:nvPr/>
        </p:nvSpPr>
        <p:spPr>
          <a:xfrm>
            <a:off x="557107" y="332656"/>
            <a:ext cx="733672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28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Conceptos Básicos PpR</a:t>
            </a:r>
          </a:p>
        </p:txBody>
      </p:sp>
      <p:grpSp>
        <p:nvGrpSpPr>
          <p:cNvPr id="7" name="Grupo 6"/>
          <p:cNvGrpSpPr/>
          <p:nvPr/>
        </p:nvGrpSpPr>
        <p:grpSpPr>
          <a:xfrm>
            <a:off x="827584" y="1515895"/>
            <a:ext cx="7488832" cy="1117380"/>
            <a:chOff x="0" y="431604"/>
            <a:chExt cx="7488832" cy="1073362"/>
          </a:xfrm>
        </p:grpSpPr>
        <p:sp>
          <p:nvSpPr>
            <p:cNvPr id="28" name="Rectángulo 27"/>
            <p:cNvSpPr/>
            <p:nvPr/>
          </p:nvSpPr>
          <p:spPr>
            <a:xfrm>
              <a:off x="0" y="431604"/>
              <a:ext cx="7488832" cy="1073362"/>
            </a:xfrm>
            <a:prstGeom prst="rect">
              <a:avLst/>
            </a:prstGeom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29" name="Rectángulo 28"/>
            <p:cNvSpPr/>
            <p:nvPr/>
          </p:nvSpPr>
          <p:spPr>
            <a:xfrm>
              <a:off x="0" y="431604"/>
              <a:ext cx="7488832" cy="107336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581217" tIns="604012" rIns="581217" bIns="99568" numCol="1" spcCol="1270" anchor="t" anchorCtr="0">
              <a:noAutofit/>
            </a:bodyPr>
            <a:lstStyle/>
            <a:p>
              <a:pPr marL="114300" lvl="1" indent="-114300" algn="just" defTabSz="600075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350" kern="1200" dirty="0" smtClean="0"/>
                <a:t>Cambio de condiciones o características inherentes a una población identificada. Corresponde a un objetivo de política Nacional.</a:t>
              </a:r>
              <a:endParaRPr lang="es-PE" sz="1350" kern="1200" dirty="0"/>
            </a:p>
          </p:txBody>
        </p:sp>
      </p:grpSp>
      <p:grpSp>
        <p:nvGrpSpPr>
          <p:cNvPr id="8" name="Grupo 7"/>
          <p:cNvGrpSpPr/>
          <p:nvPr/>
        </p:nvGrpSpPr>
        <p:grpSpPr>
          <a:xfrm>
            <a:off x="1202025" y="1131873"/>
            <a:ext cx="5242182" cy="856080"/>
            <a:chOff x="374441" y="3564"/>
            <a:chExt cx="5242182" cy="856080"/>
          </a:xfrm>
          <a:scene3d>
            <a:camera prst="orthographicFront"/>
            <a:lightRig rig="threePt" dir="t"/>
          </a:scene3d>
        </p:grpSpPr>
        <p:sp>
          <p:nvSpPr>
            <p:cNvPr id="26" name="Rectángulo redondeado 25"/>
            <p:cNvSpPr/>
            <p:nvPr/>
          </p:nvSpPr>
          <p:spPr>
            <a:xfrm>
              <a:off x="374441" y="3564"/>
              <a:ext cx="5242182" cy="856080"/>
            </a:xfrm>
            <a:prstGeom prst="roundRect">
              <a:avLst/>
            </a:prstGeom>
            <a:gradFill rotWithShape="0">
              <a:gsLst>
                <a:gs pos="86000">
                  <a:schemeClr val="tx2">
                    <a:lumMod val="50000"/>
                  </a:schemeClr>
                </a:gs>
                <a:gs pos="100000">
                  <a:schemeClr val="accent1">
                    <a:tint val="23500"/>
                    <a:satMod val="160000"/>
                  </a:schemeClr>
                </a:gs>
              </a:gsLst>
              <a:path path="rect">
                <a:fillToRect l="50000" t="50000" r="50000" b="50000"/>
              </a:path>
            </a:gradFill>
            <a:sp3d>
              <a:bevelT/>
            </a:sp3d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27" name="Rectángulo 26"/>
            <p:cNvSpPr/>
            <p:nvPr/>
          </p:nvSpPr>
          <p:spPr>
            <a:xfrm>
              <a:off x="416231" y="45354"/>
              <a:ext cx="5158602" cy="772500"/>
            </a:xfrm>
            <a:prstGeom prst="rect">
              <a:avLst/>
            </a:prstGeom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198142" tIns="0" rIns="198142" bIns="0" numCol="1" spcCol="1270" anchor="ctr" anchorCtr="0">
              <a:noAutofit/>
            </a:bodyPr>
            <a:lstStyle/>
            <a:p>
              <a:pPr lvl="0" algn="l" defTabSz="8001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2000" b="1" kern="1200" dirty="0" smtClean="0"/>
                <a:t>Resultado Final </a:t>
              </a:r>
              <a:endParaRPr lang="es-PE" sz="2000" b="1" kern="1200" dirty="0"/>
            </a:p>
          </p:txBody>
        </p:sp>
      </p:grpSp>
      <p:grpSp>
        <p:nvGrpSpPr>
          <p:cNvPr id="9" name="Grupo 8"/>
          <p:cNvGrpSpPr/>
          <p:nvPr/>
        </p:nvGrpSpPr>
        <p:grpSpPr>
          <a:xfrm>
            <a:off x="827584" y="3171344"/>
            <a:ext cx="7488832" cy="1349205"/>
            <a:chOff x="0" y="2119697"/>
            <a:chExt cx="7488832" cy="1272543"/>
          </a:xfrm>
        </p:grpSpPr>
        <p:sp>
          <p:nvSpPr>
            <p:cNvPr id="24" name="Rectángulo 23"/>
            <p:cNvSpPr/>
            <p:nvPr/>
          </p:nvSpPr>
          <p:spPr>
            <a:xfrm>
              <a:off x="0" y="2136178"/>
              <a:ext cx="7488832" cy="1256062"/>
            </a:xfrm>
            <a:prstGeom prst="rect">
              <a:avLst/>
            </a:prstGeom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25" name="Rectángulo 24"/>
            <p:cNvSpPr/>
            <p:nvPr/>
          </p:nvSpPr>
          <p:spPr>
            <a:xfrm>
              <a:off x="0" y="2119697"/>
              <a:ext cx="7488832" cy="1272543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581217" tIns="604012" rIns="581217" bIns="99568" numCol="1" spcCol="1270" anchor="t" anchorCtr="0">
              <a:noAutofit/>
            </a:bodyPr>
            <a:lstStyle/>
            <a:p>
              <a:pPr marL="114300" lvl="1" indent="-114300" algn="just" defTabSz="600075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350" kern="1200" dirty="0" smtClean="0"/>
                <a:t>Cambio que se busca alcanzar para solucionar un problema especificado sobre una población objetivo. Contribuye al logro de un resultado final, no constituye un fin en si mismo</a:t>
              </a:r>
              <a:r>
                <a:rPr lang="es-PE" sz="1400" kern="1200" dirty="0" smtClean="0"/>
                <a:t>.  </a:t>
              </a:r>
              <a:endParaRPr lang="es-PE" sz="1400" kern="1200" dirty="0"/>
            </a:p>
          </p:txBody>
        </p:sp>
      </p:grpSp>
      <p:grpSp>
        <p:nvGrpSpPr>
          <p:cNvPr id="10" name="Grupo 9"/>
          <p:cNvGrpSpPr/>
          <p:nvPr/>
        </p:nvGrpSpPr>
        <p:grpSpPr>
          <a:xfrm>
            <a:off x="1202025" y="2789875"/>
            <a:ext cx="5242182" cy="856080"/>
            <a:chOff x="374441" y="1661566"/>
            <a:chExt cx="5242182" cy="856080"/>
          </a:xfrm>
        </p:grpSpPr>
        <p:sp>
          <p:nvSpPr>
            <p:cNvPr id="22" name="Rectángulo redondeado 21"/>
            <p:cNvSpPr/>
            <p:nvPr/>
          </p:nvSpPr>
          <p:spPr>
            <a:xfrm>
              <a:off x="374441" y="1661566"/>
              <a:ext cx="5242182" cy="856080"/>
            </a:xfrm>
            <a:prstGeom prst="roundRect">
              <a:avLst/>
            </a:prstGeom>
            <a:gradFill rotWithShape="0">
              <a:gsLst>
                <a:gs pos="86000">
                  <a:schemeClr val="tx2">
                    <a:lumMod val="50000"/>
                  </a:schemeClr>
                </a:gs>
                <a:gs pos="100000">
                  <a:schemeClr val="accent1">
                    <a:tint val="23500"/>
                    <a:satMod val="160000"/>
                  </a:schemeClr>
                </a:gs>
              </a:gsLst>
              <a:path path="rect">
                <a:fillToRect l="50000" t="50000" r="50000" b="50000"/>
              </a:path>
            </a:grad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23" name="Rectángulo 22"/>
            <p:cNvSpPr/>
            <p:nvPr/>
          </p:nvSpPr>
          <p:spPr>
            <a:xfrm>
              <a:off x="416231" y="1703356"/>
              <a:ext cx="5158602" cy="772500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198142" tIns="0" rIns="198142" bIns="0" numCol="1" spcCol="1270" anchor="ctr" anchorCtr="0">
              <a:noAutofit/>
            </a:bodyPr>
            <a:lstStyle/>
            <a:p>
              <a:pPr lvl="0" algn="l" defTabSz="8001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2000" b="1" kern="1200" dirty="0" smtClean="0"/>
                <a:t>Resultado Específico</a:t>
              </a:r>
              <a:endParaRPr lang="es-PE" sz="2000" b="1" kern="1200" dirty="0"/>
            </a:p>
          </p:txBody>
        </p:sp>
      </p:grpSp>
      <p:grpSp>
        <p:nvGrpSpPr>
          <p:cNvPr id="11" name="Grupo 10"/>
          <p:cNvGrpSpPr/>
          <p:nvPr/>
        </p:nvGrpSpPr>
        <p:grpSpPr>
          <a:xfrm>
            <a:off x="827584" y="5058618"/>
            <a:ext cx="7488832" cy="890662"/>
            <a:chOff x="0" y="3930309"/>
            <a:chExt cx="7488832" cy="890662"/>
          </a:xfrm>
        </p:grpSpPr>
        <p:sp>
          <p:nvSpPr>
            <p:cNvPr id="17" name="Rectángulo 16"/>
            <p:cNvSpPr/>
            <p:nvPr/>
          </p:nvSpPr>
          <p:spPr>
            <a:xfrm>
              <a:off x="0" y="3930309"/>
              <a:ext cx="7488832" cy="890662"/>
            </a:xfrm>
            <a:prstGeom prst="rect">
              <a:avLst/>
            </a:prstGeom>
          </p:spPr>
          <p:style>
            <a:lnRef idx="2">
              <a:schemeClr val="accent1">
                <a:hueOff val="0"/>
                <a:satOff val="0"/>
                <a:lumOff val="0"/>
                <a:alphaOff val="0"/>
              </a:schemeClr>
            </a:lnRef>
            <a:fillRef idx="1">
              <a:schemeClr val="lt1">
                <a:alpha val="90000"/>
                <a:hueOff val="0"/>
                <a:satOff val="0"/>
                <a:lumOff val="0"/>
                <a:alphaOff val="0"/>
              </a:schemeClr>
            </a:fillRef>
            <a:effectRef idx="0">
              <a:schemeClr val="lt1">
                <a:alpha val="90000"/>
                <a:hueOff val="0"/>
                <a:satOff val="0"/>
                <a:lumOff val="0"/>
                <a:alphaOff val="0"/>
              </a:schemeClr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</p:sp>
        <p:sp>
          <p:nvSpPr>
            <p:cNvPr id="21" name="Rectángulo 20"/>
            <p:cNvSpPr/>
            <p:nvPr/>
          </p:nvSpPr>
          <p:spPr>
            <a:xfrm>
              <a:off x="0" y="3930309"/>
              <a:ext cx="7488832" cy="890662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dk1">
                <a:hueOff val="0"/>
                <a:satOff val="0"/>
                <a:lumOff val="0"/>
                <a:alphaOff val="0"/>
              </a:schemeClr>
            </a:fontRef>
          </p:style>
          <p:txBody>
            <a:bodyPr spcFirstLastPara="0" vert="horz" wrap="square" lIns="581217" tIns="604012" rIns="581217" bIns="99568" numCol="1" spcCol="1270" anchor="t" anchorCtr="0">
              <a:noAutofit/>
            </a:bodyPr>
            <a:lstStyle/>
            <a:p>
              <a:pPr marL="114300" lvl="1" indent="-114300" algn="l" defTabSz="622300">
                <a:lnSpc>
                  <a:spcPct val="90000"/>
                </a:lnSpc>
                <a:spcBef>
                  <a:spcPct val="0"/>
                </a:spcBef>
                <a:spcAft>
                  <a:spcPct val="15000"/>
                </a:spcAft>
                <a:buChar char="••"/>
              </a:pPr>
              <a:r>
                <a:rPr lang="es-PE" sz="1400" kern="1200" dirty="0" smtClean="0"/>
                <a:t>Criterio de clasificación del gasto presupuestal. </a:t>
              </a:r>
              <a:endParaRPr lang="es-PE" sz="1400" kern="1200" dirty="0"/>
            </a:p>
          </p:txBody>
        </p:sp>
      </p:grpSp>
      <p:grpSp>
        <p:nvGrpSpPr>
          <p:cNvPr id="13" name="Grupo 12"/>
          <p:cNvGrpSpPr/>
          <p:nvPr/>
        </p:nvGrpSpPr>
        <p:grpSpPr>
          <a:xfrm>
            <a:off x="1202025" y="4630578"/>
            <a:ext cx="5242182" cy="856080"/>
            <a:chOff x="374441" y="3502269"/>
            <a:chExt cx="5242182" cy="856080"/>
          </a:xfrm>
        </p:grpSpPr>
        <p:sp>
          <p:nvSpPr>
            <p:cNvPr id="15" name="Rectángulo redondeado 14"/>
            <p:cNvSpPr/>
            <p:nvPr/>
          </p:nvSpPr>
          <p:spPr>
            <a:xfrm>
              <a:off x="374441" y="3502269"/>
              <a:ext cx="5242182" cy="856080"/>
            </a:xfrm>
            <a:prstGeom prst="roundRect">
              <a:avLst/>
            </a:prstGeom>
            <a:gradFill rotWithShape="0">
              <a:gsLst>
                <a:gs pos="86000">
                  <a:schemeClr val="tx2">
                    <a:lumMod val="50000"/>
                  </a:schemeClr>
                </a:gs>
                <a:gs pos="100000">
                  <a:schemeClr val="accent1">
                    <a:tint val="23500"/>
                    <a:satMod val="160000"/>
                  </a:schemeClr>
                </a:gs>
              </a:gsLst>
              <a:path path="rect">
                <a:fillToRect l="50000" t="50000" r="50000" b="50000"/>
              </a:path>
            </a:gradFill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rgbClr r="0" g="0" b="0"/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16" name="Rectángulo 15"/>
            <p:cNvSpPr/>
            <p:nvPr/>
          </p:nvSpPr>
          <p:spPr>
            <a:xfrm>
              <a:off x="416231" y="3544059"/>
              <a:ext cx="5158602" cy="772500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198142" tIns="0" rIns="198142" bIns="0" numCol="1" spcCol="1270" anchor="ctr" anchorCtr="0">
              <a:noAutofit/>
            </a:bodyPr>
            <a:lstStyle/>
            <a:p>
              <a:pPr lvl="0" algn="l" defTabSz="8001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s-PE" sz="2000" b="1" kern="1200" dirty="0" smtClean="0"/>
                <a:t>Categoría Presupuestaria</a:t>
              </a:r>
              <a:endParaRPr lang="es-PE" sz="2000" b="1" kern="1200" dirty="0"/>
            </a:p>
          </p:txBody>
        </p:sp>
      </p:grpSp>
    </p:spTree>
    <p:extLst>
      <p:ext uri="{BB962C8B-B14F-4D97-AF65-F5344CB8AC3E}">
        <p14:creationId xmlns:p14="http://schemas.microsoft.com/office/powerpoint/2010/main" xmlns="" val="3397260557"/>
      </p:ext>
    </p:extLst>
  </p:cSld>
  <p:clrMapOvr>
    <a:masterClrMapping/>
  </p:clrMapOvr>
  <mc:AlternateContent xmlns:mc="http://schemas.openxmlformats.org/markup-compatibility/2006">
    <mc:Choice xmlns:p15="http://schemas.microsoft.com/office/powerpoint/2012/main" xmlns="" Requires="p15">
      <p:transition xmlns:p14="http://schemas.microsoft.com/office/powerpoint/2010/main" spd="slow" p14:dur="1250">
        <p15:prstTrans prst="peelOff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0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5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 smtClean="0">
                <a:solidFill>
                  <a:schemeClr val="bg1"/>
                </a:solidFill>
                <a:latin typeface="Calibri" pitchFamily="34" charset="0"/>
              </a:rPr>
              <a:t>Despacho Viceministerial </a:t>
            </a: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+mn-lt"/>
                <a:cs typeface="+mn-cs"/>
              </a:rPr>
              <a:t>Dirección General de Presupuesto Público</a:t>
            </a:r>
          </a:p>
        </p:txBody>
      </p:sp>
      <p:sp>
        <p:nvSpPr>
          <p:cNvPr id="11" name="2 Rectángulo"/>
          <p:cNvSpPr/>
          <p:nvPr/>
        </p:nvSpPr>
        <p:spPr>
          <a:xfrm>
            <a:off x="827584" y="404664"/>
            <a:ext cx="733672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PE" sz="3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Instrumentos del PPR</a:t>
            </a:r>
            <a:endParaRPr lang="es-PE" sz="32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5" name="1 Título"/>
          <p:cNvSpPr txBox="1">
            <a:spLocks/>
          </p:cNvSpPr>
          <p:nvPr/>
        </p:nvSpPr>
        <p:spPr>
          <a:xfrm>
            <a:off x="714348" y="1268760"/>
            <a:ext cx="4073676" cy="785808"/>
          </a:xfrm>
          <a:prstGeom prst="rect">
            <a:avLst/>
          </a:prstGeom>
        </p:spPr>
        <p:txBody>
          <a:bodyPr anchor="ctr">
            <a:normAutofit/>
          </a:bodyPr>
          <a:lstStyle/>
          <a:p>
            <a:pPr algn="just">
              <a:lnSpc>
                <a:spcPct val="120000"/>
              </a:lnSpc>
              <a:defRPr/>
            </a:pPr>
            <a:r>
              <a:rPr lang="es-MX" sz="2800" dirty="0" smtClean="0">
                <a:latin typeface="Calibri" pitchFamily="34" charset="0"/>
              </a:rPr>
              <a:t>Programas Presupuestales</a:t>
            </a:r>
            <a:endParaRPr lang="es-PE" sz="2800" dirty="0">
              <a:latin typeface="Calibri" pitchFamily="34" charset="0"/>
            </a:endParaRPr>
          </a:p>
        </p:txBody>
      </p:sp>
      <p:sp>
        <p:nvSpPr>
          <p:cNvPr id="16" name="15 Forma libre"/>
          <p:cNvSpPr/>
          <p:nvPr/>
        </p:nvSpPr>
        <p:spPr>
          <a:xfrm>
            <a:off x="520700" y="1554519"/>
            <a:ext cx="122238" cy="255588"/>
          </a:xfrm>
          <a:custGeom>
            <a:avLst/>
            <a:gdLst>
              <a:gd name="connsiteX0" fmla="*/ 0 w 121444"/>
              <a:gd name="connsiteY0" fmla="*/ 0 h 254794"/>
              <a:gd name="connsiteX1" fmla="*/ 50006 w 121444"/>
              <a:gd name="connsiteY1" fmla="*/ 2382 h 254794"/>
              <a:gd name="connsiteX2" fmla="*/ 121444 w 121444"/>
              <a:gd name="connsiteY2" fmla="*/ 126207 h 254794"/>
              <a:gd name="connsiteX3" fmla="*/ 42863 w 121444"/>
              <a:gd name="connsiteY3" fmla="*/ 254794 h 254794"/>
              <a:gd name="connsiteX4" fmla="*/ 0 w 121444"/>
              <a:gd name="connsiteY4" fmla="*/ 254794 h 254794"/>
              <a:gd name="connsiteX5" fmla="*/ 71438 w 121444"/>
              <a:gd name="connsiteY5" fmla="*/ 123825 h 254794"/>
              <a:gd name="connsiteX6" fmla="*/ 0 w 121444"/>
              <a:gd name="connsiteY6" fmla="*/ 0 h 2547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444" h="254794">
                <a:moveTo>
                  <a:pt x="0" y="0"/>
                </a:moveTo>
                <a:lnTo>
                  <a:pt x="50006" y="2382"/>
                </a:lnTo>
                <a:lnTo>
                  <a:pt x="121444" y="126207"/>
                </a:lnTo>
                <a:lnTo>
                  <a:pt x="42863" y="254794"/>
                </a:lnTo>
                <a:lnTo>
                  <a:pt x="0" y="254794"/>
                </a:lnTo>
                <a:lnTo>
                  <a:pt x="71438" y="123825"/>
                </a:lnTo>
                <a:lnTo>
                  <a:pt x="0" y="0"/>
                </a:lnTo>
                <a:close/>
              </a:path>
            </a:pathLst>
          </a:cu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s-ES"/>
          </a:p>
        </p:txBody>
      </p:sp>
      <p:sp>
        <p:nvSpPr>
          <p:cNvPr id="22" name="1 Título"/>
          <p:cNvSpPr txBox="1">
            <a:spLocks/>
          </p:cNvSpPr>
          <p:nvPr/>
        </p:nvSpPr>
        <p:spPr>
          <a:xfrm>
            <a:off x="714375" y="1911712"/>
            <a:ext cx="2201441" cy="785808"/>
          </a:xfrm>
          <a:prstGeom prst="rect">
            <a:avLst/>
          </a:prstGeom>
        </p:spPr>
        <p:txBody>
          <a:bodyPr anchor="ctr">
            <a:normAutofit/>
          </a:bodyPr>
          <a:lstStyle/>
          <a:p>
            <a:pPr algn="just">
              <a:lnSpc>
                <a:spcPct val="120000"/>
              </a:lnSpc>
              <a:defRPr/>
            </a:pPr>
            <a:r>
              <a:rPr lang="es-MX" sz="2800" dirty="0" smtClean="0">
                <a:latin typeface="Calibri" pitchFamily="34" charset="0"/>
              </a:rPr>
              <a:t>Seguimiento</a:t>
            </a:r>
            <a:endParaRPr lang="es-PE" sz="2800" dirty="0">
              <a:latin typeface="Calibri" pitchFamily="34" charset="0"/>
            </a:endParaRPr>
          </a:p>
        </p:txBody>
      </p:sp>
      <p:sp>
        <p:nvSpPr>
          <p:cNvPr id="25" name="17 Forma libre"/>
          <p:cNvSpPr/>
          <p:nvPr/>
        </p:nvSpPr>
        <p:spPr>
          <a:xfrm>
            <a:off x="520700" y="2197461"/>
            <a:ext cx="122238" cy="255588"/>
          </a:xfrm>
          <a:custGeom>
            <a:avLst/>
            <a:gdLst>
              <a:gd name="connsiteX0" fmla="*/ 0 w 121444"/>
              <a:gd name="connsiteY0" fmla="*/ 0 h 254794"/>
              <a:gd name="connsiteX1" fmla="*/ 50006 w 121444"/>
              <a:gd name="connsiteY1" fmla="*/ 2382 h 254794"/>
              <a:gd name="connsiteX2" fmla="*/ 121444 w 121444"/>
              <a:gd name="connsiteY2" fmla="*/ 126207 h 254794"/>
              <a:gd name="connsiteX3" fmla="*/ 42863 w 121444"/>
              <a:gd name="connsiteY3" fmla="*/ 254794 h 254794"/>
              <a:gd name="connsiteX4" fmla="*/ 0 w 121444"/>
              <a:gd name="connsiteY4" fmla="*/ 254794 h 254794"/>
              <a:gd name="connsiteX5" fmla="*/ 71438 w 121444"/>
              <a:gd name="connsiteY5" fmla="*/ 123825 h 254794"/>
              <a:gd name="connsiteX6" fmla="*/ 0 w 121444"/>
              <a:gd name="connsiteY6" fmla="*/ 0 h 2547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444" h="254794">
                <a:moveTo>
                  <a:pt x="0" y="0"/>
                </a:moveTo>
                <a:lnTo>
                  <a:pt x="50006" y="2382"/>
                </a:lnTo>
                <a:lnTo>
                  <a:pt x="121444" y="126207"/>
                </a:lnTo>
                <a:lnTo>
                  <a:pt x="42863" y="254794"/>
                </a:lnTo>
                <a:lnTo>
                  <a:pt x="0" y="254794"/>
                </a:lnTo>
                <a:lnTo>
                  <a:pt x="71438" y="123825"/>
                </a:lnTo>
                <a:lnTo>
                  <a:pt x="0" y="0"/>
                </a:lnTo>
                <a:close/>
              </a:path>
            </a:pathLst>
          </a:cu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s-ES"/>
          </a:p>
        </p:txBody>
      </p:sp>
      <p:sp>
        <p:nvSpPr>
          <p:cNvPr id="26" name="1 Título"/>
          <p:cNvSpPr txBox="1">
            <a:spLocks/>
          </p:cNvSpPr>
          <p:nvPr/>
        </p:nvSpPr>
        <p:spPr>
          <a:xfrm>
            <a:off x="693709" y="2554654"/>
            <a:ext cx="2222107" cy="785808"/>
          </a:xfrm>
          <a:prstGeom prst="rect">
            <a:avLst/>
          </a:prstGeom>
        </p:spPr>
        <p:txBody>
          <a:bodyPr anchor="ctr">
            <a:normAutofit/>
          </a:bodyPr>
          <a:lstStyle/>
          <a:p>
            <a:pPr algn="just">
              <a:lnSpc>
                <a:spcPct val="120000"/>
              </a:lnSpc>
              <a:defRPr/>
            </a:pPr>
            <a:r>
              <a:rPr lang="es-MX" sz="2800" dirty="0" smtClean="0">
                <a:latin typeface="Calibri" pitchFamily="34" charset="0"/>
              </a:rPr>
              <a:t>Evaluaciones</a:t>
            </a:r>
            <a:endParaRPr lang="es-PE" sz="2800" dirty="0">
              <a:latin typeface="Calibri" pitchFamily="34" charset="0"/>
            </a:endParaRPr>
          </a:p>
        </p:txBody>
      </p:sp>
      <p:sp>
        <p:nvSpPr>
          <p:cNvPr id="27" name="19 Forma libre"/>
          <p:cNvSpPr/>
          <p:nvPr/>
        </p:nvSpPr>
        <p:spPr>
          <a:xfrm>
            <a:off x="500034" y="2840403"/>
            <a:ext cx="122238" cy="255588"/>
          </a:xfrm>
          <a:custGeom>
            <a:avLst/>
            <a:gdLst>
              <a:gd name="connsiteX0" fmla="*/ 0 w 121444"/>
              <a:gd name="connsiteY0" fmla="*/ 0 h 254794"/>
              <a:gd name="connsiteX1" fmla="*/ 50006 w 121444"/>
              <a:gd name="connsiteY1" fmla="*/ 2382 h 254794"/>
              <a:gd name="connsiteX2" fmla="*/ 121444 w 121444"/>
              <a:gd name="connsiteY2" fmla="*/ 126207 h 254794"/>
              <a:gd name="connsiteX3" fmla="*/ 42863 w 121444"/>
              <a:gd name="connsiteY3" fmla="*/ 254794 h 254794"/>
              <a:gd name="connsiteX4" fmla="*/ 0 w 121444"/>
              <a:gd name="connsiteY4" fmla="*/ 254794 h 254794"/>
              <a:gd name="connsiteX5" fmla="*/ 71438 w 121444"/>
              <a:gd name="connsiteY5" fmla="*/ 123825 h 254794"/>
              <a:gd name="connsiteX6" fmla="*/ 0 w 121444"/>
              <a:gd name="connsiteY6" fmla="*/ 0 h 2547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444" h="254794">
                <a:moveTo>
                  <a:pt x="0" y="0"/>
                </a:moveTo>
                <a:lnTo>
                  <a:pt x="50006" y="2382"/>
                </a:lnTo>
                <a:lnTo>
                  <a:pt x="121444" y="126207"/>
                </a:lnTo>
                <a:lnTo>
                  <a:pt x="42863" y="254794"/>
                </a:lnTo>
                <a:lnTo>
                  <a:pt x="0" y="254794"/>
                </a:lnTo>
                <a:lnTo>
                  <a:pt x="71438" y="123825"/>
                </a:lnTo>
                <a:lnTo>
                  <a:pt x="0" y="0"/>
                </a:lnTo>
                <a:close/>
              </a:path>
            </a:pathLst>
          </a:cu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s-ES"/>
          </a:p>
        </p:txBody>
      </p:sp>
      <p:sp>
        <p:nvSpPr>
          <p:cNvPr id="28" name="1 Título"/>
          <p:cNvSpPr txBox="1">
            <a:spLocks/>
          </p:cNvSpPr>
          <p:nvPr/>
        </p:nvSpPr>
        <p:spPr>
          <a:xfrm>
            <a:off x="701944" y="3219256"/>
            <a:ext cx="3510016" cy="785808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just">
              <a:lnSpc>
                <a:spcPct val="120000"/>
              </a:lnSpc>
              <a:defRPr/>
            </a:pPr>
            <a:r>
              <a:rPr lang="es-MX" sz="2800" dirty="0" smtClean="0">
                <a:latin typeface="Calibri" pitchFamily="34" charset="0"/>
              </a:rPr>
              <a:t>Incentivos a la gestión</a:t>
            </a:r>
            <a:endParaRPr lang="es-PE" sz="2800" dirty="0">
              <a:latin typeface="Calibri" pitchFamily="34" charset="0"/>
            </a:endParaRPr>
          </a:p>
        </p:txBody>
      </p:sp>
      <p:sp>
        <p:nvSpPr>
          <p:cNvPr id="29" name="21 Forma libre"/>
          <p:cNvSpPr/>
          <p:nvPr/>
        </p:nvSpPr>
        <p:spPr>
          <a:xfrm>
            <a:off x="520729" y="3483345"/>
            <a:ext cx="122238" cy="255588"/>
          </a:xfrm>
          <a:custGeom>
            <a:avLst/>
            <a:gdLst>
              <a:gd name="connsiteX0" fmla="*/ 0 w 121444"/>
              <a:gd name="connsiteY0" fmla="*/ 0 h 254794"/>
              <a:gd name="connsiteX1" fmla="*/ 50006 w 121444"/>
              <a:gd name="connsiteY1" fmla="*/ 2382 h 254794"/>
              <a:gd name="connsiteX2" fmla="*/ 121444 w 121444"/>
              <a:gd name="connsiteY2" fmla="*/ 126207 h 254794"/>
              <a:gd name="connsiteX3" fmla="*/ 42863 w 121444"/>
              <a:gd name="connsiteY3" fmla="*/ 254794 h 254794"/>
              <a:gd name="connsiteX4" fmla="*/ 0 w 121444"/>
              <a:gd name="connsiteY4" fmla="*/ 254794 h 254794"/>
              <a:gd name="connsiteX5" fmla="*/ 71438 w 121444"/>
              <a:gd name="connsiteY5" fmla="*/ 123825 h 254794"/>
              <a:gd name="connsiteX6" fmla="*/ 0 w 121444"/>
              <a:gd name="connsiteY6" fmla="*/ 0 h 25479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121444" h="254794">
                <a:moveTo>
                  <a:pt x="0" y="0"/>
                </a:moveTo>
                <a:lnTo>
                  <a:pt x="50006" y="2382"/>
                </a:lnTo>
                <a:lnTo>
                  <a:pt x="121444" y="126207"/>
                </a:lnTo>
                <a:lnTo>
                  <a:pt x="42863" y="254794"/>
                </a:lnTo>
                <a:lnTo>
                  <a:pt x="0" y="254794"/>
                </a:lnTo>
                <a:lnTo>
                  <a:pt x="71438" y="123825"/>
                </a:lnTo>
                <a:lnTo>
                  <a:pt x="0" y="0"/>
                </a:lnTo>
                <a:close/>
              </a:path>
            </a:pathLst>
          </a:cu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s-ES"/>
          </a:p>
        </p:txBody>
      </p:sp>
      <p:graphicFrame>
        <p:nvGraphicFramePr>
          <p:cNvPr id="3" name="Diagrama 2"/>
          <p:cNvGraphicFramePr/>
          <p:nvPr>
            <p:extLst>
              <p:ext uri="{D42A27DB-BD31-4B8C-83A1-F6EECF244321}">
                <p14:modId xmlns:p14="http://schemas.microsoft.com/office/powerpoint/2010/main" xmlns="" val="2262868401"/>
              </p:ext>
            </p:extLst>
          </p:nvPr>
        </p:nvGraphicFramePr>
        <p:xfrm>
          <a:off x="4067944" y="1829048"/>
          <a:ext cx="5093804" cy="342856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30" name="Pentágono 29"/>
          <p:cNvSpPr/>
          <p:nvPr/>
        </p:nvSpPr>
        <p:spPr>
          <a:xfrm rot="16200000">
            <a:off x="6274899" y="3457528"/>
            <a:ext cx="864096" cy="4407439"/>
          </a:xfrm>
          <a:prstGeom prst="homePlate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vert="vert" rtlCol="0" anchor="ctr"/>
          <a:lstStyle/>
          <a:p>
            <a:pPr algn="ctr"/>
            <a:r>
              <a:rPr lang="es-ES" sz="1600" dirty="0" smtClean="0"/>
              <a:t>En el marco de la progresividad de la reforma</a:t>
            </a:r>
            <a:endParaRPr lang="es-ES" sz="1600" dirty="0"/>
          </a:p>
        </p:txBody>
      </p:sp>
    </p:spTree>
    <p:extLst>
      <p:ext uri="{BB962C8B-B14F-4D97-AF65-F5344CB8AC3E}">
        <p14:creationId xmlns:p14="http://schemas.microsoft.com/office/powerpoint/2010/main" xmlns="" val="483547192"/>
      </p:ext>
    </p:extLst>
  </p:cSld>
  <p:clrMapOvr>
    <a:masterClrMapping/>
  </p:clrMapOvr>
  <mc:AlternateContent xmlns:mc="http://schemas.openxmlformats.org/markup-compatibility/2006">
    <mc:Choice xmlns:p15="http://schemas.microsoft.com/office/powerpoint/2012/main" xmlns="" Requires="p15">
      <p:transition xmlns:p14="http://schemas.microsoft.com/office/powerpoint/2010/main" spd="slow" p14:dur="1250">
        <p15:prstTrans prst="airplane"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10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/>
      <p:bldP spid="16" grpId="0" animBg="1"/>
      <p:bldP spid="22" grpId="0"/>
      <p:bldP spid="25" grpId="0" animBg="1"/>
      <p:bldP spid="26" grpId="0"/>
      <p:bldP spid="27" grpId="0" animBg="1"/>
      <p:bldP spid="28" grpId="0"/>
      <p:bldP spid="29" grpId="0" animBg="1"/>
      <p:bldGraphic spid="3" grpId="0">
        <p:bldAsOne/>
      </p:bldGraphic>
      <p:bldP spid="30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 smtClean="0">
                <a:solidFill>
                  <a:schemeClr val="bg1"/>
                </a:solidFill>
                <a:latin typeface="Calibri" pitchFamily="34" charset="0"/>
              </a:rPr>
              <a:t>Despacho Viceministerial </a:t>
            </a: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Hacienda</a:t>
            </a:r>
          </a:p>
        </p:txBody>
      </p:sp>
      <p:sp>
        <p:nvSpPr>
          <p:cNvPr id="20" name="19 CuadroTexto"/>
          <p:cNvSpPr txBox="1"/>
          <p:nvPr/>
        </p:nvSpPr>
        <p:spPr>
          <a:xfrm>
            <a:off x="4225478" y="145934"/>
            <a:ext cx="1655763" cy="3825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+mn-lt"/>
                <a:cs typeface="+mn-cs"/>
              </a:rPr>
              <a:t>Dirección General de Presupuesto Público</a:t>
            </a:r>
          </a:p>
        </p:txBody>
      </p:sp>
      <p:sp>
        <p:nvSpPr>
          <p:cNvPr id="11" name="2 Rectángulo"/>
          <p:cNvSpPr/>
          <p:nvPr/>
        </p:nvSpPr>
        <p:spPr>
          <a:xfrm>
            <a:off x="868945" y="404664"/>
            <a:ext cx="733672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3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Programa Presupuestal</a:t>
            </a:r>
            <a:endParaRPr lang="es-PE" sz="32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j-lt"/>
            </a:endParaRPr>
          </a:p>
        </p:txBody>
      </p:sp>
      <p:sp>
        <p:nvSpPr>
          <p:cNvPr id="2" name="Rectángulo redondeado 1"/>
          <p:cNvSpPr/>
          <p:nvPr/>
        </p:nvSpPr>
        <p:spPr>
          <a:xfrm>
            <a:off x="683568" y="1207231"/>
            <a:ext cx="7721545" cy="1872208"/>
          </a:xfrm>
          <a:prstGeom prst="round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s-PE" sz="2000" b="1" u="sng" dirty="0" smtClean="0">
                <a:solidFill>
                  <a:schemeClr val="tx1"/>
                </a:solidFill>
              </a:rPr>
              <a:t>Unidad de programación </a:t>
            </a:r>
            <a:r>
              <a:rPr lang="es-PE" sz="2000" b="1" dirty="0" smtClean="0">
                <a:solidFill>
                  <a:schemeClr val="tx1"/>
                </a:solidFill>
              </a:rPr>
              <a:t>de las acciones de las entidades públicas, las que integradas y articuladas se orientan a proveer productos (bienes y servicios) para lograr un Resultado Específico en la </a:t>
            </a:r>
            <a:r>
              <a:rPr lang="es-PE" sz="2000" b="1" dirty="0">
                <a:solidFill>
                  <a:schemeClr val="tx1"/>
                </a:solidFill>
              </a:rPr>
              <a:t>población y así contribuir al logro de un Resultado </a:t>
            </a:r>
            <a:r>
              <a:rPr lang="es-PE" sz="2000" b="1" dirty="0" smtClean="0">
                <a:solidFill>
                  <a:schemeClr val="tx1"/>
                </a:solidFill>
              </a:rPr>
              <a:t>Final asociado </a:t>
            </a:r>
            <a:r>
              <a:rPr lang="es-PE" sz="2000" b="1" dirty="0">
                <a:solidFill>
                  <a:schemeClr val="tx1"/>
                </a:solidFill>
              </a:rPr>
              <a:t>a un objetivo de política pública. </a:t>
            </a:r>
            <a:endParaRPr lang="es-PE" sz="2000" dirty="0">
              <a:solidFill>
                <a:schemeClr val="tx1"/>
              </a:solidFill>
            </a:endParaRPr>
          </a:p>
        </p:txBody>
      </p:sp>
      <p:pic>
        <p:nvPicPr>
          <p:cNvPr id="15" name="Picture 8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331640" y="3284984"/>
            <a:ext cx="6411331" cy="28863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03255307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1200">
        <p:dissolve/>
      </p:transition>
    </mc:Choice>
    <mc:Fallback>
      <p:transition spd="slow">
        <p:dissolv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18 Rectángulo"/>
          <p:cNvSpPr/>
          <p:nvPr/>
        </p:nvSpPr>
        <p:spPr>
          <a:xfrm>
            <a:off x="2653842" y="109408"/>
            <a:ext cx="1571625" cy="515526"/>
          </a:xfrm>
          <a:prstGeom prst="rect">
            <a:avLst/>
          </a:prstGeom>
        </p:spPr>
        <p:txBody>
          <a:bodyPr>
            <a:spAutoFit/>
          </a:bodyPr>
          <a:lstStyle/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 smtClean="0">
                <a:solidFill>
                  <a:schemeClr val="bg1"/>
                </a:solidFill>
                <a:latin typeface="Calibri" pitchFamily="34" charset="0"/>
              </a:rPr>
              <a:t>Despacho Viceministerial </a:t>
            </a: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de </a:t>
            </a:r>
          </a:p>
          <a:p>
            <a:pPr fontAlgn="auto">
              <a:lnSpc>
                <a:spcPts val="11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es-ES" sz="1300" spc="-60" dirty="0">
                <a:solidFill>
                  <a:schemeClr val="bg1"/>
                </a:solidFill>
                <a:latin typeface="Calibri" pitchFamily="34" charset="0"/>
              </a:rPr>
              <a:t>Hacienda</a:t>
            </a:r>
          </a:p>
        </p:txBody>
      </p:sp>
      <p:sp>
        <p:nvSpPr>
          <p:cNvPr id="32" name="2 Rectángulo"/>
          <p:cNvSpPr/>
          <p:nvPr/>
        </p:nvSpPr>
        <p:spPr>
          <a:xfrm>
            <a:off x="763672" y="337228"/>
            <a:ext cx="733672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s-ES" sz="3200" b="1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Ventajas del PpR</a:t>
            </a:r>
            <a:endParaRPr lang="es-PE" sz="32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j-lt"/>
            </a:endParaRPr>
          </a:p>
        </p:txBody>
      </p:sp>
      <p:sp>
        <p:nvSpPr>
          <p:cNvPr id="17" name="2 Marcador de contenido"/>
          <p:cNvSpPr txBox="1">
            <a:spLocks/>
          </p:cNvSpPr>
          <p:nvPr/>
        </p:nvSpPr>
        <p:spPr bwMode="auto">
          <a:xfrm>
            <a:off x="467544" y="980728"/>
            <a:ext cx="8229600" cy="4652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marL="0" indent="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itchFamily="2" charset="2"/>
              <a:buNone/>
              <a:defRPr sz="20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itchFamily="2" charset="2"/>
              <a:buNone/>
              <a:defRPr sz="1800">
                <a:solidFill>
                  <a:schemeClr val="tx1"/>
                </a:solidFill>
                <a:latin typeface="+mn-lt"/>
              </a:defRPr>
            </a:lvl2pPr>
            <a:lvl3pPr marL="914400" indent="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itchFamily="2" charset="2"/>
              <a:buNone/>
              <a:defRPr sz="1600">
                <a:solidFill>
                  <a:schemeClr val="tx1"/>
                </a:solidFill>
                <a:latin typeface="+mn-lt"/>
              </a:defRPr>
            </a:lvl3pPr>
            <a:lvl4pPr marL="1371600" indent="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itchFamily="2" charset="2"/>
              <a:buNone/>
              <a:defRPr sz="1400">
                <a:solidFill>
                  <a:schemeClr val="tx1"/>
                </a:solidFill>
                <a:latin typeface="+mn-lt"/>
              </a:defRPr>
            </a:lvl4pPr>
            <a:lvl5pPr marL="1828800" indent="0" algn="l" rtl="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itchFamily="2" charset="2"/>
              <a:buNone/>
              <a:defRPr sz="1400">
                <a:solidFill>
                  <a:schemeClr val="tx1"/>
                </a:solidFill>
                <a:latin typeface="+mn-lt"/>
              </a:defRPr>
            </a:lvl5pPr>
            <a:lvl6pPr marL="2286000" indent="0" algn="l" rtl="0" fontAlgn="base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itchFamily="2" charset="2"/>
              <a:buNone/>
              <a:defRPr sz="1400">
                <a:solidFill>
                  <a:schemeClr val="tx1"/>
                </a:solidFill>
                <a:latin typeface="+mn-lt"/>
              </a:defRPr>
            </a:lvl6pPr>
            <a:lvl7pPr marL="2743200" indent="0" algn="l" rtl="0" fontAlgn="base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itchFamily="2" charset="2"/>
              <a:buNone/>
              <a:defRPr sz="1400">
                <a:solidFill>
                  <a:schemeClr val="tx1"/>
                </a:solidFill>
                <a:latin typeface="+mn-lt"/>
              </a:defRPr>
            </a:lvl7pPr>
            <a:lvl8pPr marL="3200400" indent="0" algn="l" rtl="0" fontAlgn="base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itchFamily="2" charset="2"/>
              <a:buNone/>
              <a:defRPr sz="1400">
                <a:solidFill>
                  <a:schemeClr val="tx1"/>
                </a:solidFill>
                <a:latin typeface="+mn-lt"/>
              </a:defRPr>
            </a:lvl8pPr>
            <a:lvl9pPr marL="3657600" indent="0" algn="l" rtl="0" fontAlgn="base"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itchFamily="2" charset="2"/>
              <a:buNone/>
              <a:defRPr sz="1400">
                <a:solidFill>
                  <a:schemeClr val="tx1"/>
                </a:solidFill>
                <a:latin typeface="+mn-lt"/>
              </a:defRPr>
            </a:lvl9pPr>
          </a:lstStyle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Coloca al ciudadano como objetivo principal.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Vincula planificación con el presupuesto.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Permite identificar duplicidades.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Prioriza lo potencialmente efectivo (reduce la inercia).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Mejora la focalización (cobertura de brechas de productos).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Genera una agenda de definición y seguimiento de indicadores.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Le da “</a:t>
            </a:r>
            <a:r>
              <a:rPr lang="es-ES" altLang="es-ES" sz="2200" kern="0" dirty="0" err="1" smtClean="0"/>
              <a:t>evaluabilidad</a:t>
            </a:r>
            <a:r>
              <a:rPr lang="es-ES" altLang="es-ES" sz="2200" kern="0" dirty="0" smtClean="0"/>
              <a:t>” al gasto público (se esclarece la lógica causal y la forma en que se van a medir las cosas).</a:t>
            </a:r>
          </a:p>
          <a:p>
            <a:pPr marL="342900" indent="-342900" algn="just" eaLnBrk="1" hangingPunct="1">
              <a:buFont typeface="Wingdings" panose="05000000000000000000" pitchFamily="2" charset="2"/>
              <a:buChar char="q"/>
            </a:pPr>
            <a:r>
              <a:rPr lang="es-ES" altLang="es-ES" sz="2200" kern="0" dirty="0" smtClean="0"/>
              <a:t>Señaliza las prioridades y la articulación de los niveles de gobierno hacia el logro de resultados nacionales.</a:t>
            </a:r>
          </a:p>
        </p:txBody>
      </p:sp>
    </p:spTree>
    <p:extLst>
      <p:ext uri="{BB962C8B-B14F-4D97-AF65-F5344CB8AC3E}">
        <p14:creationId xmlns:p14="http://schemas.microsoft.com/office/powerpoint/2010/main" xmlns="" val="81441219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2500">
        <p:checker/>
      </p:transition>
    </mc:Choice>
    <mc:Fallback>
      <p:transition spd="slow">
        <p:checker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861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107504" y="1773758"/>
            <a:ext cx="7820372" cy="719138"/>
          </a:xfrm>
        </p:spPr>
        <p:txBody>
          <a:bodyPr>
            <a:noAutofit/>
          </a:bodyPr>
          <a:lstStyle/>
          <a:p>
            <a:pPr algn="ctr" fontAlgn="auto">
              <a:spcAft>
                <a:spcPts val="0"/>
              </a:spcAft>
              <a:defRPr/>
            </a:pPr>
            <a:r>
              <a:rPr lang="es-ES" sz="4000" b="1" dirty="0" smtClean="0">
                <a:solidFill>
                  <a:srgbClr val="C00000"/>
                </a:solidFill>
                <a:latin typeface="Britannic Bold" pitchFamily="34" charset="0"/>
              </a:rPr>
              <a:t>MUCHAS GRACIAS………</a:t>
            </a:r>
          </a:p>
        </p:txBody>
      </p:sp>
      <p:sp>
        <p:nvSpPr>
          <p:cNvPr id="708611" name="Rectangle 3"/>
          <p:cNvSpPr>
            <a:spLocks noChangeArrowheads="1"/>
          </p:cNvSpPr>
          <p:nvPr/>
        </p:nvSpPr>
        <p:spPr bwMode="auto">
          <a:xfrm>
            <a:off x="250825" y="3068960"/>
            <a:ext cx="6876413" cy="2363154"/>
          </a:xfrm>
          <a:prstGeom prst="rect">
            <a:avLst/>
          </a:prstGeom>
          <a:ln>
            <a:headEnd/>
            <a:tailEnd/>
          </a:ln>
          <a:scene3d>
            <a:camera prst="orthographicFront"/>
            <a:lightRig rig="threePt" dir="t"/>
          </a:scene3d>
          <a:sp3d>
            <a:bevelT/>
          </a:sp3d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anchor="ctr"/>
          <a:lstStyle/>
          <a:p>
            <a:pPr algn="ctr">
              <a:defRPr/>
            </a:pPr>
            <a:r>
              <a:rPr lang="es-ES" sz="1400" b="1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DR. CPCC. HENRY BERNARDO GARAY CANALES</a:t>
            </a:r>
          </a:p>
          <a:p>
            <a:pPr algn="ctr">
              <a:defRPr/>
            </a:pPr>
            <a:r>
              <a:rPr lang="es-ES" sz="1400" b="1" dirty="0" smtClean="0">
                <a:solidFill>
                  <a:schemeClr val="tx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MAT. 15 - 0132</a:t>
            </a:r>
          </a:p>
        </p:txBody>
      </p:sp>
      <p:sp>
        <p:nvSpPr>
          <p:cNvPr id="708612" name="Rectangle 4"/>
          <p:cNvSpPr>
            <a:spLocks noChangeArrowheads="1"/>
          </p:cNvSpPr>
          <p:nvPr/>
        </p:nvSpPr>
        <p:spPr bwMode="auto">
          <a:xfrm>
            <a:off x="250825" y="6308725"/>
            <a:ext cx="4033838" cy="360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endParaRPr lang="es-ES" sz="1500" b="1">
              <a:latin typeface="Arial Narrow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155743865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xmlns="" Requires="p14">
      <p:transition spd="slow" p14:dur="1400">
        <p14:ripple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d">
  <a:themeElements>
    <a:clrScheme name="Red 10">
      <a:dk1>
        <a:srgbClr val="000000"/>
      </a:dk1>
      <a:lt1>
        <a:srgbClr val="FFFFFF"/>
      </a:lt1>
      <a:dk2>
        <a:srgbClr val="330066"/>
      </a:dk2>
      <a:lt2>
        <a:srgbClr val="808080"/>
      </a:lt2>
      <a:accent1>
        <a:srgbClr val="CCCC00"/>
      </a:accent1>
      <a:accent2>
        <a:srgbClr val="669999"/>
      </a:accent2>
      <a:accent3>
        <a:srgbClr val="FFFFFF"/>
      </a:accent3>
      <a:accent4>
        <a:srgbClr val="000000"/>
      </a:accent4>
      <a:accent5>
        <a:srgbClr val="E2E2AA"/>
      </a:accent5>
      <a:accent6>
        <a:srgbClr val="5C8A8A"/>
      </a:accent6>
      <a:hlink>
        <a:srgbClr val="7E9CE8"/>
      </a:hlink>
      <a:folHlink>
        <a:srgbClr val="D8D8EC"/>
      </a:folHlink>
    </a:clrScheme>
    <a:fontScheme name="Red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>
          <a:solidFill>
            <a:srgbClr val="C00000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>
    <a:extraClrScheme>
      <a:clrScheme name="Red 1">
        <a:dk1>
          <a:srgbClr val="4F747B"/>
        </a:dk1>
        <a:lt1>
          <a:srgbClr val="FFFFFF"/>
        </a:lt1>
        <a:dk2>
          <a:srgbClr val="000000"/>
        </a:dk2>
        <a:lt2>
          <a:srgbClr val="C0C0C0"/>
        </a:lt2>
        <a:accent1>
          <a:srgbClr val="859868"/>
        </a:accent1>
        <a:accent2>
          <a:srgbClr val="5F5F5F"/>
        </a:accent2>
        <a:accent3>
          <a:srgbClr val="AAAAAA"/>
        </a:accent3>
        <a:accent4>
          <a:srgbClr val="DADADA"/>
        </a:accent4>
        <a:accent5>
          <a:srgbClr val="C2CAB9"/>
        </a:accent5>
        <a:accent6>
          <a:srgbClr val="555555"/>
        </a:accent6>
        <a:hlink>
          <a:srgbClr val="5F5F5F"/>
        </a:hlink>
        <a:folHlink>
          <a:srgbClr val="BA121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2">
        <a:dk1>
          <a:srgbClr val="3C0000"/>
        </a:dk1>
        <a:lt1>
          <a:srgbClr val="FFFFFF"/>
        </a:lt1>
        <a:dk2>
          <a:srgbClr val="4D0B0B"/>
        </a:dk2>
        <a:lt2>
          <a:srgbClr val="FFFFFF"/>
        </a:lt2>
        <a:accent1>
          <a:srgbClr val="666633"/>
        </a:accent1>
        <a:accent2>
          <a:srgbClr val="CC3300"/>
        </a:accent2>
        <a:accent3>
          <a:srgbClr val="B2AAAA"/>
        </a:accent3>
        <a:accent4>
          <a:srgbClr val="DADADA"/>
        </a:accent4>
        <a:accent5>
          <a:srgbClr val="B8B8AD"/>
        </a:accent5>
        <a:accent6>
          <a:srgbClr val="B92D00"/>
        </a:accent6>
        <a:hlink>
          <a:srgbClr val="CC9900"/>
        </a:hlink>
        <a:folHlink>
          <a:srgbClr val="CCCC33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3">
        <a:dk1>
          <a:srgbClr val="666699"/>
        </a:dk1>
        <a:lt1>
          <a:srgbClr val="FFFFFF"/>
        </a:lt1>
        <a:dk2>
          <a:srgbClr val="15192B"/>
        </a:dk2>
        <a:lt2>
          <a:srgbClr val="CCCCFF"/>
        </a:lt2>
        <a:accent1>
          <a:srgbClr val="4F893D"/>
        </a:accent1>
        <a:accent2>
          <a:srgbClr val="666699"/>
        </a:accent2>
        <a:accent3>
          <a:srgbClr val="AAABAC"/>
        </a:accent3>
        <a:accent4>
          <a:srgbClr val="DADADA"/>
        </a:accent4>
        <a:accent5>
          <a:srgbClr val="B2C4AF"/>
        </a:accent5>
        <a:accent6>
          <a:srgbClr val="5C5C8A"/>
        </a:accent6>
        <a:hlink>
          <a:srgbClr val="CC9900"/>
        </a:hlink>
        <a:folHlink>
          <a:srgbClr val="4837C7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4">
        <a:dk1>
          <a:srgbClr val="666699"/>
        </a:dk1>
        <a:lt1>
          <a:srgbClr val="FFFFFF"/>
        </a:lt1>
        <a:dk2>
          <a:srgbClr val="86001A"/>
        </a:dk2>
        <a:lt2>
          <a:srgbClr val="CCCC66"/>
        </a:lt2>
        <a:accent1>
          <a:srgbClr val="FF3300"/>
        </a:accent1>
        <a:accent2>
          <a:srgbClr val="FF6600"/>
        </a:accent2>
        <a:accent3>
          <a:srgbClr val="C3AAAB"/>
        </a:accent3>
        <a:accent4>
          <a:srgbClr val="DADADA"/>
        </a:accent4>
        <a:accent5>
          <a:srgbClr val="FFADAA"/>
        </a:accent5>
        <a:accent6>
          <a:srgbClr val="E75C00"/>
        </a:accent6>
        <a:hlink>
          <a:srgbClr val="CC9900"/>
        </a:hlink>
        <a:folHlink>
          <a:srgbClr val="FF00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5">
        <a:dk1>
          <a:srgbClr val="666699"/>
        </a:dk1>
        <a:lt1>
          <a:srgbClr val="FFFFFF"/>
        </a:lt1>
        <a:dk2>
          <a:srgbClr val="000054"/>
        </a:dk2>
        <a:lt2>
          <a:srgbClr val="FFFFFF"/>
        </a:lt2>
        <a:accent1>
          <a:srgbClr val="3333FF"/>
        </a:accent1>
        <a:accent2>
          <a:srgbClr val="006699"/>
        </a:accent2>
        <a:accent3>
          <a:srgbClr val="AAAAB3"/>
        </a:accent3>
        <a:accent4>
          <a:srgbClr val="DADADA"/>
        </a:accent4>
        <a:accent5>
          <a:srgbClr val="ADADFF"/>
        </a:accent5>
        <a:accent6>
          <a:srgbClr val="005C8A"/>
        </a:accent6>
        <a:hlink>
          <a:srgbClr val="669900"/>
        </a:hlink>
        <a:folHlink>
          <a:srgbClr val="0000FF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6">
        <a:dk1>
          <a:srgbClr val="808080"/>
        </a:dk1>
        <a:lt1>
          <a:srgbClr val="FFFFFF"/>
        </a:lt1>
        <a:dk2>
          <a:srgbClr val="30054B"/>
        </a:dk2>
        <a:lt2>
          <a:srgbClr val="FFFFFF"/>
        </a:lt2>
        <a:accent1>
          <a:srgbClr val="797B9B"/>
        </a:accent1>
        <a:accent2>
          <a:srgbClr val="6B4FB1"/>
        </a:accent2>
        <a:accent3>
          <a:srgbClr val="ADAAB1"/>
        </a:accent3>
        <a:accent4>
          <a:srgbClr val="DADADA"/>
        </a:accent4>
        <a:accent5>
          <a:srgbClr val="BEBFCB"/>
        </a:accent5>
        <a:accent6>
          <a:srgbClr val="6047A0"/>
        </a:accent6>
        <a:hlink>
          <a:srgbClr val="7AACCE"/>
        </a:hlink>
        <a:folHlink>
          <a:srgbClr val="D8D8EC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7">
        <a:dk1>
          <a:srgbClr val="808080"/>
        </a:dk1>
        <a:lt1>
          <a:srgbClr val="FFFFCC"/>
        </a:lt1>
        <a:dk2>
          <a:srgbClr val="29527B"/>
        </a:dk2>
        <a:lt2>
          <a:srgbClr val="FFFFFF"/>
        </a:lt2>
        <a:accent1>
          <a:srgbClr val="CCCC00"/>
        </a:accent1>
        <a:accent2>
          <a:srgbClr val="669999"/>
        </a:accent2>
        <a:accent3>
          <a:srgbClr val="ACB3BF"/>
        </a:accent3>
        <a:accent4>
          <a:srgbClr val="DADAAE"/>
        </a:accent4>
        <a:accent5>
          <a:srgbClr val="E2E2AA"/>
        </a:accent5>
        <a:accent6>
          <a:srgbClr val="5C8A8A"/>
        </a:accent6>
        <a:hlink>
          <a:srgbClr val="D8D8EC"/>
        </a:hlink>
        <a:folHlink>
          <a:srgbClr val="B2B2B2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8">
        <a:dk1>
          <a:srgbClr val="666699"/>
        </a:dk1>
        <a:lt1>
          <a:srgbClr val="FFFFFF"/>
        </a:lt1>
        <a:dk2>
          <a:srgbClr val="476949"/>
        </a:dk2>
        <a:lt2>
          <a:srgbClr val="FFFFFF"/>
        </a:lt2>
        <a:accent1>
          <a:srgbClr val="CC6600"/>
        </a:accent1>
        <a:accent2>
          <a:srgbClr val="CC9900"/>
        </a:accent2>
        <a:accent3>
          <a:srgbClr val="B1B9B1"/>
        </a:accent3>
        <a:accent4>
          <a:srgbClr val="DADADA"/>
        </a:accent4>
        <a:accent5>
          <a:srgbClr val="E2B8AA"/>
        </a:accent5>
        <a:accent6>
          <a:srgbClr val="B98A00"/>
        </a:accent6>
        <a:hlink>
          <a:srgbClr val="669900"/>
        </a:hlink>
        <a:folHlink>
          <a:srgbClr val="A452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Red 9">
        <a:dk1>
          <a:srgbClr val="000000"/>
        </a:dk1>
        <a:lt1>
          <a:srgbClr val="FFFFFF"/>
        </a:lt1>
        <a:dk2>
          <a:srgbClr val="7C1302"/>
        </a:dk2>
        <a:lt2>
          <a:srgbClr val="CC9900"/>
        </a:lt2>
        <a:accent1>
          <a:srgbClr val="CC9900"/>
        </a:accent1>
        <a:accent2>
          <a:srgbClr val="CC3300"/>
        </a:accent2>
        <a:accent3>
          <a:srgbClr val="FFFFFF"/>
        </a:accent3>
        <a:accent4>
          <a:srgbClr val="000000"/>
        </a:accent4>
        <a:accent5>
          <a:srgbClr val="E2CAAA"/>
        </a:accent5>
        <a:accent6>
          <a:srgbClr val="B92D00"/>
        </a:accent6>
        <a:hlink>
          <a:srgbClr val="808080"/>
        </a:hlink>
        <a:folHlink>
          <a:srgbClr val="CC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Red 10">
        <a:dk1>
          <a:srgbClr val="000000"/>
        </a:dk1>
        <a:lt1>
          <a:srgbClr val="FFFFFF"/>
        </a:lt1>
        <a:dk2>
          <a:srgbClr val="330066"/>
        </a:dk2>
        <a:lt2>
          <a:srgbClr val="808080"/>
        </a:lt2>
        <a:accent1>
          <a:srgbClr val="CCCC00"/>
        </a:accent1>
        <a:accent2>
          <a:srgbClr val="669999"/>
        </a:accent2>
        <a:accent3>
          <a:srgbClr val="FFFFFF"/>
        </a:accent3>
        <a:accent4>
          <a:srgbClr val="000000"/>
        </a:accent4>
        <a:accent5>
          <a:srgbClr val="E2E2AA"/>
        </a:accent5>
        <a:accent6>
          <a:srgbClr val="5C8A8A"/>
        </a:accent6>
        <a:hlink>
          <a:srgbClr val="7E9CE8"/>
        </a:hlink>
        <a:folHlink>
          <a:srgbClr val="D8D8EC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Tema de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